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429" r:id="rId5"/>
    <p:sldId id="430" r:id="rId6"/>
    <p:sldId id="432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5" r:id="rId15"/>
    <p:sldId id="443" r:id="rId16"/>
    <p:sldId id="446" r:id="rId17"/>
    <p:sldId id="447" r:id="rId18"/>
    <p:sldId id="444" r:id="rId19"/>
    <p:sldId id="448" r:id="rId20"/>
    <p:sldId id="449" r:id="rId21"/>
    <p:sldId id="450" r:id="rId22"/>
    <p:sldId id="456" r:id="rId23"/>
    <p:sldId id="452" r:id="rId24"/>
    <p:sldId id="455" r:id="rId25"/>
    <p:sldId id="457" r:id="rId26"/>
    <p:sldId id="458" r:id="rId27"/>
    <p:sldId id="459" r:id="rId28"/>
    <p:sldId id="460" r:id="rId29"/>
    <p:sldId id="453" r:id="rId30"/>
    <p:sldId id="431" r:id="rId31"/>
  </p:sldIdLst>
  <p:sldSz cx="12192000" cy="6858000"/>
  <p:notesSz cx="6808788" cy="99409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F8F8F8"/>
    <a:srgbClr val="FFCC99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D11461-0F11-482F-A694-6F840DD99E70}" v="57" dt="2021-06-30T08:56:45.255"/>
    <p1510:client id="{3F528E54-D7A0-4547-B768-6A94A029AC8E}" v="31" dt="2021-06-30T09:04:49.268"/>
    <p1510:client id="{45DCE54F-D9D9-A1E0-7AB0-58D96F439BAB}" v="105" dt="2021-06-30T09:10:10.868"/>
    <p1510:client id="{55BB3E0A-3719-99E8-7AFE-4E45B9844321}" v="25" dt="2021-06-30T09:53:57.067"/>
    <p1510:client id="{60FC09C6-5CA8-D63D-ABE2-2A55BEEB27C8}" v="48" dt="2021-06-30T13:23:09.273"/>
    <p1510:client id="{B9753A5C-3C0B-A63E-31CA-B0F52978DF1E}" v="41" dt="2021-06-30T13:31:26.8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 clar 3 - èmfasi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 amb tema 1 - èmfasi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 amb tema 2 - èmfasi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8" autoAdjust="0"/>
  </p:normalViewPr>
  <p:slideViewPr>
    <p:cSldViewPr snapToGrid="0">
      <p:cViewPr>
        <p:scale>
          <a:sx n="80" d="100"/>
          <a:sy n="80" d="100"/>
        </p:scale>
        <p:origin x="-96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 convidat" userId="S::urn:spo:anon#bb9bcd571cdec7de857c1e00ebdf6df415f3ed9a351a92fd795cb8d206b15e40::" providerId="AD" clId="Web-{3F528E54-D7A0-4547-B768-6A94A029AC8E}"/>
    <pc:docChg chg="modSld">
      <pc:chgData name="Usuari convidat" userId="S::urn:spo:anon#bb9bcd571cdec7de857c1e00ebdf6df415f3ed9a351a92fd795cb8d206b15e40::" providerId="AD" clId="Web-{3F528E54-D7A0-4547-B768-6A94A029AC8E}" dt="2021-06-30T09:04:49.268" v="19" actId="20577"/>
      <pc:docMkLst>
        <pc:docMk/>
      </pc:docMkLst>
      <pc:sldChg chg="modSp">
        <pc:chgData name="Usuari convidat" userId="S::urn:spo:anon#bb9bcd571cdec7de857c1e00ebdf6df415f3ed9a351a92fd795cb8d206b15e40::" providerId="AD" clId="Web-{3F528E54-D7A0-4547-B768-6A94A029AC8E}" dt="2021-06-30T09:04:49.268" v="19" actId="20577"/>
        <pc:sldMkLst>
          <pc:docMk/>
          <pc:sldMk cId="3751507651" sldId="428"/>
        </pc:sldMkLst>
        <pc:spChg chg="mod">
          <ac:chgData name="Usuari convidat" userId="S::urn:spo:anon#bb9bcd571cdec7de857c1e00ebdf6df415f3ed9a351a92fd795cb8d206b15e40::" providerId="AD" clId="Web-{3F528E54-D7A0-4547-B768-6A94A029AC8E}" dt="2021-06-30T09:04:49.268" v="19" actId="20577"/>
          <ac:spMkLst>
            <pc:docMk/>
            <pc:sldMk cId="3751507651" sldId="428"/>
            <ac:spMk id="5" creationId="{00000000-0000-0000-0000-000000000000}"/>
          </ac:spMkLst>
        </pc:spChg>
      </pc:sldChg>
    </pc:docChg>
  </pc:docChgLst>
  <pc:docChgLst>
    <pc:chgData name="Usuari convidat" userId="S::urn:spo:anon#bb9bcd571cdec7de857c1e00ebdf6df415f3ed9a351a92fd795cb8d206b15e40::" providerId="AD" clId="Web-{55BB3E0A-3719-99E8-7AFE-4E45B9844321}"/>
    <pc:docChg chg="modSld">
      <pc:chgData name="Usuari convidat" userId="S::urn:spo:anon#bb9bcd571cdec7de857c1e00ebdf6df415f3ed9a351a92fd795cb8d206b15e40::" providerId="AD" clId="Web-{55BB3E0A-3719-99E8-7AFE-4E45B9844321}" dt="2021-06-30T09:53:57.067" v="17" actId="1076"/>
      <pc:docMkLst>
        <pc:docMk/>
      </pc:docMkLst>
      <pc:sldChg chg="modSp">
        <pc:chgData name="Usuari convidat" userId="S::urn:spo:anon#bb9bcd571cdec7de857c1e00ebdf6df415f3ed9a351a92fd795cb8d206b15e40::" providerId="AD" clId="Web-{55BB3E0A-3719-99E8-7AFE-4E45B9844321}" dt="2021-06-30T09:53:57.067" v="17" actId="1076"/>
        <pc:sldMkLst>
          <pc:docMk/>
          <pc:sldMk cId="3751507651" sldId="428"/>
        </pc:sldMkLst>
        <pc:spChg chg="mod">
          <ac:chgData name="Usuari convidat" userId="S::urn:spo:anon#bb9bcd571cdec7de857c1e00ebdf6df415f3ed9a351a92fd795cb8d206b15e40::" providerId="AD" clId="Web-{55BB3E0A-3719-99E8-7AFE-4E45B9844321}" dt="2021-06-30T09:53:57.067" v="17" actId="1076"/>
          <ac:spMkLst>
            <pc:docMk/>
            <pc:sldMk cId="3751507651" sldId="428"/>
            <ac:spMk id="5" creationId="{00000000-0000-0000-0000-000000000000}"/>
          </ac:spMkLst>
        </pc:spChg>
      </pc:sldChg>
    </pc:docChg>
  </pc:docChgLst>
  <pc:docChgLst>
    <pc:chgData name="Usuari convidat" userId="S::urn:spo:anon#bb9bcd571cdec7de857c1e00ebdf6df415f3ed9a351a92fd795cb8d206b15e40::" providerId="AD" clId="Web-{B9753A5C-3C0B-A63E-31CA-B0F52978DF1E}"/>
    <pc:docChg chg="modSld sldOrd">
      <pc:chgData name="Usuari convidat" userId="S::urn:spo:anon#bb9bcd571cdec7de857c1e00ebdf6df415f3ed9a351a92fd795cb8d206b15e40::" providerId="AD" clId="Web-{B9753A5C-3C0B-A63E-31CA-B0F52978DF1E}" dt="2021-06-30T13:31:26.848" v="20"/>
      <pc:docMkLst>
        <pc:docMk/>
      </pc:docMkLst>
      <pc:sldChg chg="modSp">
        <pc:chgData name="Usuari convidat" userId="S::urn:spo:anon#bb9bcd571cdec7de857c1e00ebdf6df415f3ed9a351a92fd795cb8d206b15e40::" providerId="AD" clId="Web-{B9753A5C-3C0B-A63E-31CA-B0F52978DF1E}" dt="2021-06-30T13:22:54.942" v="19" actId="20577"/>
        <pc:sldMkLst>
          <pc:docMk/>
          <pc:sldMk cId="3136737938" sldId="415"/>
        </pc:sldMkLst>
        <pc:spChg chg="mod">
          <ac:chgData name="Usuari convidat" userId="S::urn:spo:anon#bb9bcd571cdec7de857c1e00ebdf6df415f3ed9a351a92fd795cb8d206b15e40::" providerId="AD" clId="Web-{B9753A5C-3C0B-A63E-31CA-B0F52978DF1E}" dt="2021-06-30T13:22:54.942" v="19" actId="20577"/>
          <ac:spMkLst>
            <pc:docMk/>
            <pc:sldMk cId="3136737938" sldId="415"/>
            <ac:spMk id="6" creationId="{00000000-0000-0000-0000-000000000000}"/>
          </ac:spMkLst>
        </pc:spChg>
      </pc:sldChg>
      <pc:sldChg chg="ord">
        <pc:chgData name="Usuari convidat" userId="S::urn:spo:anon#bb9bcd571cdec7de857c1e00ebdf6df415f3ed9a351a92fd795cb8d206b15e40::" providerId="AD" clId="Web-{B9753A5C-3C0B-A63E-31CA-B0F52978DF1E}" dt="2021-06-30T13:31:26.848" v="20"/>
        <pc:sldMkLst>
          <pc:docMk/>
          <pc:sldMk cId="2588375830" sldId="432"/>
        </pc:sldMkLst>
      </pc:sldChg>
    </pc:docChg>
  </pc:docChgLst>
  <pc:docChgLst>
    <pc:chgData name="Usuari convidat" userId="S::urn:spo:anon#bb9bcd571cdec7de857c1e00ebdf6df415f3ed9a351a92fd795cb8d206b15e40::" providerId="AD" clId="Web-{45DCE54F-D9D9-A1E0-7AB0-58D96F439BAB}"/>
    <pc:docChg chg="modSld">
      <pc:chgData name="Usuari convidat" userId="S::urn:spo:anon#bb9bcd571cdec7de857c1e00ebdf6df415f3ed9a351a92fd795cb8d206b15e40::" providerId="AD" clId="Web-{45DCE54F-D9D9-A1E0-7AB0-58D96F439BAB}" dt="2021-06-30T09:09:59.181" v="65" actId="20577"/>
      <pc:docMkLst>
        <pc:docMk/>
      </pc:docMkLst>
      <pc:sldChg chg="modSp">
        <pc:chgData name="Usuari convidat" userId="S::urn:spo:anon#bb9bcd571cdec7de857c1e00ebdf6df415f3ed9a351a92fd795cb8d206b15e40::" providerId="AD" clId="Web-{45DCE54F-D9D9-A1E0-7AB0-58D96F439BAB}" dt="2021-06-30T09:09:59.181" v="65" actId="20577"/>
        <pc:sldMkLst>
          <pc:docMk/>
          <pc:sldMk cId="3751507651" sldId="428"/>
        </pc:sldMkLst>
        <pc:spChg chg="mod">
          <ac:chgData name="Usuari convidat" userId="S::urn:spo:anon#bb9bcd571cdec7de857c1e00ebdf6df415f3ed9a351a92fd795cb8d206b15e40::" providerId="AD" clId="Web-{45DCE54F-D9D9-A1E0-7AB0-58D96F439BAB}" dt="2021-06-30T09:09:59.181" v="65" actId="20577"/>
          <ac:spMkLst>
            <pc:docMk/>
            <pc:sldMk cId="3751507651" sldId="428"/>
            <ac:spMk id="5" creationId="{00000000-0000-0000-0000-000000000000}"/>
          </ac:spMkLst>
        </pc:spChg>
      </pc:sldChg>
    </pc:docChg>
  </pc:docChgLst>
  <pc:docChgLst>
    <pc:chgData name="Usuari convidat" userId="S::urn:spo:anon#a126381dd7b7e6d8ec38306f4ac587c41f11a43d60707aac5e30b663cf64c2ff::" providerId="AD" clId="Web-{60FC09C6-5CA8-D63D-ABE2-2A55BEEB27C8}"/>
    <pc:docChg chg="modSld">
      <pc:chgData name="Usuari convidat" userId="S::urn:spo:anon#a126381dd7b7e6d8ec38306f4ac587c41f11a43d60707aac5e30b663cf64c2ff::" providerId="AD" clId="Web-{60FC09C6-5CA8-D63D-ABE2-2A55BEEB27C8}" dt="2021-06-30T13:23:09.273" v="34" actId="20577"/>
      <pc:docMkLst>
        <pc:docMk/>
      </pc:docMkLst>
      <pc:sldChg chg="modSp">
        <pc:chgData name="Usuari convidat" userId="S::urn:spo:anon#a126381dd7b7e6d8ec38306f4ac587c41f11a43d60707aac5e30b663cf64c2ff::" providerId="AD" clId="Web-{60FC09C6-5CA8-D63D-ABE2-2A55BEEB27C8}" dt="2021-06-30T13:21:20.833" v="22" actId="20577"/>
        <pc:sldMkLst>
          <pc:docMk/>
          <pc:sldMk cId="3136737938" sldId="415"/>
        </pc:sldMkLst>
        <pc:spChg chg="mod">
          <ac:chgData name="Usuari convidat" userId="S::urn:spo:anon#a126381dd7b7e6d8ec38306f4ac587c41f11a43d60707aac5e30b663cf64c2ff::" providerId="AD" clId="Web-{60FC09C6-5CA8-D63D-ABE2-2A55BEEB27C8}" dt="2021-06-30T13:21:20.833" v="22" actId="20577"/>
          <ac:spMkLst>
            <pc:docMk/>
            <pc:sldMk cId="3136737938" sldId="415"/>
            <ac:spMk id="6" creationId="{00000000-0000-0000-0000-000000000000}"/>
          </ac:spMkLst>
        </pc:spChg>
        <pc:spChg chg="mod">
          <ac:chgData name="Usuari convidat" userId="S::urn:spo:anon#a126381dd7b7e6d8ec38306f4ac587c41f11a43d60707aac5e30b663cf64c2ff::" providerId="AD" clId="Web-{60FC09C6-5CA8-D63D-ABE2-2A55BEEB27C8}" dt="2021-06-30T13:19:34.799" v="15" actId="20577"/>
          <ac:spMkLst>
            <pc:docMk/>
            <pc:sldMk cId="3136737938" sldId="415"/>
            <ac:spMk id="7" creationId="{00000000-0000-0000-0000-000000000000}"/>
          </ac:spMkLst>
        </pc:spChg>
      </pc:sldChg>
      <pc:sldChg chg="delSp modSp">
        <pc:chgData name="Usuari convidat" userId="S::urn:spo:anon#a126381dd7b7e6d8ec38306f4ac587c41f11a43d60707aac5e30b663cf64c2ff::" providerId="AD" clId="Web-{60FC09C6-5CA8-D63D-ABE2-2A55BEEB27C8}" dt="2021-06-30T13:23:09.273" v="34" actId="20577"/>
        <pc:sldMkLst>
          <pc:docMk/>
          <pc:sldMk cId="1543900749" sldId="426"/>
        </pc:sldMkLst>
        <pc:spChg chg="del mod">
          <ac:chgData name="Usuari convidat" userId="S::urn:spo:anon#a126381dd7b7e6d8ec38306f4ac587c41f11a43d60707aac5e30b663cf64c2ff::" providerId="AD" clId="Web-{60FC09C6-5CA8-D63D-ABE2-2A55BEEB27C8}" dt="2021-06-30T13:22:22.943" v="25"/>
          <ac:spMkLst>
            <pc:docMk/>
            <pc:sldMk cId="1543900749" sldId="426"/>
            <ac:spMk id="10" creationId="{00000000-0000-0000-0000-000000000000}"/>
          </ac:spMkLst>
        </pc:spChg>
        <pc:spChg chg="mod">
          <ac:chgData name="Usuari convidat" userId="S::urn:spo:anon#a126381dd7b7e6d8ec38306f4ac587c41f11a43d60707aac5e30b663cf64c2ff::" providerId="AD" clId="Web-{60FC09C6-5CA8-D63D-ABE2-2A55BEEB27C8}" dt="2021-06-30T13:22:33.225" v="26" actId="1076"/>
          <ac:spMkLst>
            <pc:docMk/>
            <pc:sldMk cId="1543900749" sldId="426"/>
            <ac:spMk id="11" creationId="{00000000-0000-0000-0000-000000000000}"/>
          </ac:spMkLst>
        </pc:spChg>
        <pc:spChg chg="mod">
          <ac:chgData name="Usuari convidat" userId="S::urn:spo:anon#a126381dd7b7e6d8ec38306f4ac587c41f11a43d60707aac5e30b663cf64c2ff::" providerId="AD" clId="Web-{60FC09C6-5CA8-D63D-ABE2-2A55BEEB27C8}" dt="2021-06-30T13:23:09.273" v="34" actId="20577"/>
          <ac:spMkLst>
            <pc:docMk/>
            <pc:sldMk cId="1543900749" sldId="426"/>
            <ac:spMk id="12" creationId="{00000000-0000-0000-0000-000000000000}"/>
          </ac:spMkLst>
        </pc:spChg>
      </pc:sldChg>
    </pc:docChg>
  </pc:docChgLst>
  <pc:docChgLst>
    <pc:chgData name="Usuari convidat" userId="S::urn:spo:anon#bb9bcd571cdec7de857c1e00ebdf6df415f3ed9a351a92fd795cb8d206b15e40::" providerId="AD" clId="Web-{19D11461-0F11-482F-A694-6F840DD99E70}"/>
    <pc:docChg chg="modSld">
      <pc:chgData name="Usuari convidat" userId="S::urn:spo:anon#bb9bcd571cdec7de857c1e00ebdf6df415f3ed9a351a92fd795cb8d206b15e40::" providerId="AD" clId="Web-{19D11461-0F11-482F-A694-6F840DD99E70}" dt="2021-06-30T08:56:42.677" v="27" actId="20577"/>
      <pc:docMkLst>
        <pc:docMk/>
      </pc:docMkLst>
      <pc:sldChg chg="modSp">
        <pc:chgData name="Usuari convidat" userId="S::urn:spo:anon#bb9bcd571cdec7de857c1e00ebdf6df415f3ed9a351a92fd795cb8d206b15e40::" providerId="AD" clId="Web-{19D11461-0F11-482F-A694-6F840DD99E70}" dt="2021-06-30T08:56:42.677" v="27" actId="20577"/>
        <pc:sldMkLst>
          <pc:docMk/>
          <pc:sldMk cId="1291971893" sldId="431"/>
        </pc:sldMkLst>
        <pc:spChg chg="mod">
          <ac:chgData name="Usuari convidat" userId="S::urn:spo:anon#bb9bcd571cdec7de857c1e00ebdf6df415f3ed9a351a92fd795cb8d206b15e40::" providerId="AD" clId="Web-{19D11461-0F11-482F-A694-6F840DD99E70}" dt="2021-06-30T08:56:42.677" v="27" actId="20577"/>
          <ac:spMkLst>
            <pc:docMk/>
            <pc:sldMk cId="1291971893" sldId="431"/>
            <ac:spMk id="11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5BAAB-7800-4747-BE08-D8200DBE6AE6}" type="doc">
      <dgm:prSet loTypeId="urn:microsoft.com/office/officeart/2005/8/layout/chevron1" loCatId="process" qsTypeId="urn:microsoft.com/office/officeart/2005/8/quickstyle/3d5" qsCatId="3D" csTypeId="urn:microsoft.com/office/officeart/2005/8/colors/colorful1" csCatId="colorful" phldr="1"/>
      <dgm:spPr/>
    </dgm:pt>
    <dgm:pt modelId="{B8C06A25-D7BA-49B6-84F9-96311985DC41}">
      <dgm:prSet phldrT="[Text]" custT="1"/>
      <dgm:spPr/>
      <dgm:t>
        <a:bodyPr/>
        <a:lstStyle/>
        <a:p>
          <a:r>
            <a:rPr lang="ca-ES" sz="1000" dirty="0" smtClean="0">
              <a:latin typeface="+mj-lt"/>
            </a:rPr>
            <a:t>Pla de Govern Setembre-2018</a:t>
          </a:r>
          <a:endParaRPr lang="ca-ES" sz="1000" dirty="0">
            <a:latin typeface="+mj-lt"/>
          </a:endParaRPr>
        </a:p>
      </dgm:t>
    </dgm:pt>
    <dgm:pt modelId="{A0F12472-B901-48D8-A5C2-E8DD4D9FC7D2}" type="parTrans" cxnId="{95DD7083-225A-46BC-AA67-3C038A891938}">
      <dgm:prSet/>
      <dgm:spPr/>
      <dgm:t>
        <a:bodyPr/>
        <a:lstStyle/>
        <a:p>
          <a:endParaRPr lang="ca-ES"/>
        </a:p>
      </dgm:t>
    </dgm:pt>
    <dgm:pt modelId="{8934A160-AC89-4F2D-883E-208F4C8249F0}" type="sibTrans" cxnId="{95DD7083-225A-46BC-AA67-3C038A891938}">
      <dgm:prSet/>
      <dgm:spPr/>
      <dgm:t>
        <a:bodyPr/>
        <a:lstStyle/>
        <a:p>
          <a:endParaRPr lang="ca-ES"/>
        </a:p>
      </dgm:t>
    </dgm:pt>
    <dgm:pt modelId="{2B6D2E5F-1BEF-45D3-9ECD-B76B4B1C7F8A}">
      <dgm:prSet phldrT="[Text]" custT="1"/>
      <dgm:spPr/>
      <dgm:t>
        <a:bodyPr/>
        <a:lstStyle/>
        <a:p>
          <a:r>
            <a:rPr lang="ca-ES" sz="1000" dirty="0" smtClean="0">
              <a:latin typeface="+mj-lt"/>
            </a:rPr>
            <a:t>Acord GOV/4/2019 </a:t>
          </a:r>
          <a:br>
            <a:rPr lang="ca-ES" sz="1000" dirty="0" smtClean="0">
              <a:latin typeface="+mj-lt"/>
            </a:rPr>
          </a:br>
          <a:r>
            <a:rPr lang="ca-ES" sz="1000" dirty="0" smtClean="0">
              <a:latin typeface="+mj-lt"/>
            </a:rPr>
            <a:t>8 gener 2019</a:t>
          </a:r>
          <a:endParaRPr lang="ca-ES" sz="1000" dirty="0">
            <a:latin typeface="+mj-lt"/>
          </a:endParaRPr>
        </a:p>
      </dgm:t>
    </dgm:pt>
    <dgm:pt modelId="{323C7862-84E4-4002-8F2D-F9FC2C5F7D77}" type="parTrans" cxnId="{CEDE8F8B-17B3-4AB2-A0BA-9B7F6D5DCAE4}">
      <dgm:prSet/>
      <dgm:spPr/>
      <dgm:t>
        <a:bodyPr/>
        <a:lstStyle/>
        <a:p>
          <a:endParaRPr lang="ca-ES"/>
        </a:p>
      </dgm:t>
    </dgm:pt>
    <dgm:pt modelId="{C00D12C5-CBE4-4202-AD47-237B81F5934A}" type="sibTrans" cxnId="{CEDE8F8B-17B3-4AB2-A0BA-9B7F6D5DCAE4}">
      <dgm:prSet/>
      <dgm:spPr/>
      <dgm:t>
        <a:bodyPr/>
        <a:lstStyle/>
        <a:p>
          <a:endParaRPr lang="ca-ES"/>
        </a:p>
      </dgm:t>
    </dgm:pt>
    <dgm:pt modelId="{C52AB431-3674-4535-9776-D679020FC49B}">
      <dgm:prSet phldrT="[Text]" custT="1"/>
      <dgm:spPr/>
      <dgm:t>
        <a:bodyPr/>
        <a:lstStyle/>
        <a:p>
          <a:r>
            <a:rPr lang="ca-ES" sz="1000" dirty="0" smtClean="0">
              <a:latin typeface="+mj-lt"/>
            </a:rPr>
            <a:t>Acord GOV/77/2020</a:t>
          </a:r>
          <a:br>
            <a:rPr lang="ca-ES" sz="1000" dirty="0" smtClean="0">
              <a:latin typeface="+mj-lt"/>
            </a:rPr>
          </a:br>
          <a:r>
            <a:rPr lang="ca-ES" sz="1000" dirty="0" smtClean="0">
              <a:latin typeface="+mj-lt"/>
            </a:rPr>
            <a:t> 9 juny 2020</a:t>
          </a:r>
          <a:endParaRPr lang="ca-ES" sz="1000" dirty="0">
            <a:latin typeface="+mj-lt"/>
          </a:endParaRPr>
        </a:p>
      </dgm:t>
    </dgm:pt>
    <dgm:pt modelId="{5E705AAF-180B-4869-B38E-65DC43A81994}" type="parTrans" cxnId="{0CB974A8-A79D-46E3-A0B2-D143AE7248C7}">
      <dgm:prSet/>
      <dgm:spPr/>
      <dgm:t>
        <a:bodyPr/>
        <a:lstStyle/>
        <a:p>
          <a:endParaRPr lang="ca-ES"/>
        </a:p>
      </dgm:t>
    </dgm:pt>
    <dgm:pt modelId="{2486E3C1-111E-43B4-B2CB-7CEACEAA3896}" type="sibTrans" cxnId="{0CB974A8-A79D-46E3-A0B2-D143AE7248C7}">
      <dgm:prSet/>
      <dgm:spPr/>
      <dgm:t>
        <a:bodyPr/>
        <a:lstStyle/>
        <a:p>
          <a:endParaRPr lang="ca-ES"/>
        </a:p>
      </dgm:t>
    </dgm:pt>
    <dgm:pt modelId="{552421C4-7FF0-4CAB-A2CB-A50B78CCA1CA}">
      <dgm:prSet phldrT="[Text]" custT="1"/>
      <dgm:spPr/>
      <dgm:t>
        <a:bodyPr/>
        <a:lstStyle/>
        <a:p>
          <a:r>
            <a:rPr lang="ca-ES" sz="1000" dirty="0" smtClean="0">
              <a:latin typeface="+mj-lt"/>
            </a:rPr>
            <a:t>Primer plenari i primera taula permanent</a:t>
          </a:r>
          <a:endParaRPr lang="ca-ES" sz="1000" dirty="0">
            <a:latin typeface="+mj-lt"/>
          </a:endParaRPr>
        </a:p>
      </dgm:t>
    </dgm:pt>
    <dgm:pt modelId="{FD1A2D70-1D28-4C07-BE42-E028C835D8D1}" type="parTrans" cxnId="{97765EC7-3C82-4A33-95E9-38A98DB96EA7}">
      <dgm:prSet/>
      <dgm:spPr/>
      <dgm:t>
        <a:bodyPr/>
        <a:lstStyle/>
        <a:p>
          <a:endParaRPr lang="ca-ES"/>
        </a:p>
      </dgm:t>
    </dgm:pt>
    <dgm:pt modelId="{F0EAE1FC-3A02-41A8-AE69-17F2B8A57435}" type="sibTrans" cxnId="{97765EC7-3C82-4A33-95E9-38A98DB96EA7}">
      <dgm:prSet/>
      <dgm:spPr/>
      <dgm:t>
        <a:bodyPr/>
        <a:lstStyle/>
        <a:p>
          <a:endParaRPr lang="ca-ES"/>
        </a:p>
      </dgm:t>
    </dgm:pt>
    <dgm:pt modelId="{F2B767FF-DA83-4FFB-AE79-27C377920F0E}">
      <dgm:prSet phldrT="[Text]" custT="1"/>
      <dgm:spPr/>
      <dgm:t>
        <a:bodyPr/>
        <a:lstStyle/>
        <a:p>
          <a:r>
            <a:rPr lang="ca-ES" sz="1000" dirty="0" smtClean="0">
              <a:latin typeface="+mj-lt"/>
            </a:rPr>
            <a:t>Activitat final grups treball i procés participatiu</a:t>
          </a:r>
          <a:endParaRPr lang="ca-ES" sz="1000" dirty="0">
            <a:latin typeface="+mj-lt"/>
          </a:endParaRPr>
        </a:p>
      </dgm:t>
    </dgm:pt>
    <dgm:pt modelId="{455C6643-CD98-49C6-B3C0-03CCCC308BF0}" type="parTrans" cxnId="{D53E0ADC-3DE4-4600-AA08-58DED33FA386}">
      <dgm:prSet/>
      <dgm:spPr/>
      <dgm:t>
        <a:bodyPr/>
        <a:lstStyle/>
        <a:p>
          <a:endParaRPr lang="ca-ES"/>
        </a:p>
      </dgm:t>
    </dgm:pt>
    <dgm:pt modelId="{185AE835-5B0C-4F6D-A89C-77870CD84E43}" type="sibTrans" cxnId="{D53E0ADC-3DE4-4600-AA08-58DED33FA386}">
      <dgm:prSet/>
      <dgm:spPr/>
      <dgm:t>
        <a:bodyPr/>
        <a:lstStyle/>
        <a:p>
          <a:endParaRPr lang="ca-ES"/>
        </a:p>
      </dgm:t>
    </dgm:pt>
    <dgm:pt modelId="{FAAD5D15-239A-4225-A45C-04F494BF6BCA}">
      <dgm:prSet phldrT="[Text]" custT="1"/>
      <dgm:spPr/>
      <dgm:t>
        <a:bodyPr/>
        <a:lstStyle/>
        <a:p>
          <a:r>
            <a:rPr lang="ca-ES" sz="1000" dirty="0" smtClean="0">
              <a:latin typeface="+mj-lt"/>
            </a:rPr>
            <a:t>Reunions grups de treball i segona taula permanent </a:t>
          </a:r>
          <a:endParaRPr lang="ca-ES" sz="1000" dirty="0">
            <a:latin typeface="+mj-lt"/>
          </a:endParaRPr>
        </a:p>
      </dgm:t>
    </dgm:pt>
    <dgm:pt modelId="{D26D5726-E970-4D50-BEDC-755945A48424}" type="parTrans" cxnId="{1D463E69-41D7-448E-9DA5-A66A7EC6BBB7}">
      <dgm:prSet/>
      <dgm:spPr/>
      <dgm:t>
        <a:bodyPr/>
        <a:lstStyle/>
        <a:p>
          <a:endParaRPr lang="ca-ES"/>
        </a:p>
      </dgm:t>
    </dgm:pt>
    <dgm:pt modelId="{3ABB8BFD-CD67-4CB4-B739-CFEF01F32B1F}" type="sibTrans" cxnId="{1D463E69-41D7-448E-9DA5-A66A7EC6BBB7}">
      <dgm:prSet/>
      <dgm:spPr/>
      <dgm:t>
        <a:bodyPr/>
        <a:lstStyle/>
        <a:p>
          <a:endParaRPr lang="ca-ES"/>
        </a:p>
      </dgm:t>
    </dgm:pt>
    <dgm:pt modelId="{8C38466F-92DA-418D-A1AC-452184AC587C}">
      <dgm:prSet phldrT="[Text]" custT="1"/>
      <dgm:spPr/>
      <dgm:t>
        <a:bodyPr/>
        <a:lstStyle/>
        <a:p>
          <a:r>
            <a:rPr lang="ca-ES" sz="900" dirty="0" smtClean="0">
              <a:latin typeface="+mj-lt"/>
            </a:rPr>
            <a:t>Redacció proposta, tercera taula permanent i segon plenari                                              </a:t>
          </a:r>
          <a:endParaRPr lang="ca-ES" sz="900" dirty="0">
            <a:latin typeface="+mj-lt"/>
          </a:endParaRPr>
        </a:p>
      </dgm:t>
    </dgm:pt>
    <dgm:pt modelId="{982FABAA-574B-4846-9ECD-51AD5E13FFD4}" type="parTrans" cxnId="{CCE95C73-9FD1-40C8-99A3-C2EA7CECCC2A}">
      <dgm:prSet/>
      <dgm:spPr/>
      <dgm:t>
        <a:bodyPr/>
        <a:lstStyle/>
        <a:p>
          <a:endParaRPr lang="ca-ES"/>
        </a:p>
      </dgm:t>
    </dgm:pt>
    <dgm:pt modelId="{765B140C-BA2D-4EAD-A78E-49A83E27675B}" type="sibTrans" cxnId="{CCE95C73-9FD1-40C8-99A3-C2EA7CECCC2A}">
      <dgm:prSet/>
      <dgm:spPr/>
      <dgm:t>
        <a:bodyPr/>
        <a:lstStyle/>
        <a:p>
          <a:endParaRPr lang="ca-ES"/>
        </a:p>
      </dgm:t>
    </dgm:pt>
    <dgm:pt modelId="{B984839D-427D-4593-BE41-74370B82E742}">
      <dgm:prSet phldrT="[Text]" custT="1"/>
      <dgm:spPr/>
      <dgm:t>
        <a:bodyPr/>
        <a:lstStyle/>
        <a:p>
          <a:r>
            <a:rPr lang="ca-ES" sz="1000" dirty="0" smtClean="0">
              <a:latin typeface="+mj-lt"/>
            </a:rPr>
            <a:t>Comissió seguiment </a:t>
          </a:r>
        </a:p>
        <a:p>
          <a:r>
            <a:rPr lang="ca-ES" sz="1000" dirty="0" smtClean="0">
              <a:latin typeface="+mj-lt"/>
            </a:rPr>
            <a:t>26 novembre</a:t>
          </a:r>
          <a:endParaRPr lang="ca-ES" sz="1000" dirty="0">
            <a:latin typeface="+mj-lt"/>
          </a:endParaRPr>
        </a:p>
      </dgm:t>
    </dgm:pt>
    <dgm:pt modelId="{893F75EE-A4E5-4F37-A268-B0D00598BA80}" type="parTrans" cxnId="{75CDEFA0-67ED-459D-B883-E56F028670E0}">
      <dgm:prSet/>
      <dgm:spPr/>
      <dgm:t>
        <a:bodyPr/>
        <a:lstStyle/>
        <a:p>
          <a:endParaRPr lang="ca-ES"/>
        </a:p>
      </dgm:t>
    </dgm:pt>
    <dgm:pt modelId="{B6858F1C-CC82-48F5-8DF6-97D23AD99916}" type="sibTrans" cxnId="{75CDEFA0-67ED-459D-B883-E56F028670E0}">
      <dgm:prSet/>
      <dgm:spPr/>
      <dgm:t>
        <a:bodyPr/>
        <a:lstStyle/>
        <a:p>
          <a:endParaRPr lang="ca-ES"/>
        </a:p>
      </dgm:t>
    </dgm:pt>
    <dgm:pt modelId="{22025416-2E08-4766-9D78-008609C24EA2}" type="pres">
      <dgm:prSet presAssocID="{DA45BAAB-7800-4747-BE08-D8200DBE6AE6}" presName="Name0" presStyleCnt="0">
        <dgm:presLayoutVars>
          <dgm:dir/>
          <dgm:animLvl val="lvl"/>
          <dgm:resizeHandles val="exact"/>
        </dgm:presLayoutVars>
      </dgm:prSet>
      <dgm:spPr/>
    </dgm:pt>
    <dgm:pt modelId="{E775A2DC-5DF9-4429-9D15-B2446A485337}" type="pres">
      <dgm:prSet presAssocID="{B8C06A25-D7BA-49B6-84F9-96311985DC41}" presName="parTxOnly" presStyleLbl="node1" presStyleIdx="0" presStyleCnt="8" custScaleX="194872" custScaleY="194872" custLinFactNeighborX="86878" custLinFactNeighborY="4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4992C33-B5CD-406B-BB03-6BC699F59BB5}" type="pres">
      <dgm:prSet presAssocID="{8934A160-AC89-4F2D-883E-208F4C8249F0}" presName="parTxOnlySpace" presStyleCnt="0"/>
      <dgm:spPr/>
    </dgm:pt>
    <dgm:pt modelId="{CDC6886F-765B-4696-B495-98C7E15C03AA}" type="pres">
      <dgm:prSet presAssocID="{2B6D2E5F-1BEF-45D3-9ECD-B76B4B1C7F8A}" presName="parTxOnly" presStyleLbl="node1" presStyleIdx="1" presStyleCnt="8" custScaleX="194872" custScaleY="194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B997CFB-0F5C-4DD8-9171-9FA5D2822BF1}" type="pres">
      <dgm:prSet presAssocID="{C00D12C5-CBE4-4202-AD47-237B81F5934A}" presName="parTxOnlySpace" presStyleCnt="0"/>
      <dgm:spPr/>
    </dgm:pt>
    <dgm:pt modelId="{044F5D08-4732-4179-B066-865366909D7A}" type="pres">
      <dgm:prSet presAssocID="{552421C4-7FF0-4CAB-A2CB-A50B78CCA1CA}" presName="parTxOnly" presStyleLbl="node1" presStyleIdx="2" presStyleCnt="8" custScaleX="194872" custScaleY="194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1044A8B-1BC1-42BA-82EB-4A0664FAF0AD}" type="pres">
      <dgm:prSet presAssocID="{F0EAE1FC-3A02-41A8-AE69-17F2B8A57435}" presName="parTxOnlySpace" presStyleCnt="0"/>
      <dgm:spPr/>
    </dgm:pt>
    <dgm:pt modelId="{C4F2060C-F375-4369-AF81-014A03A388AB}" type="pres">
      <dgm:prSet presAssocID="{FAAD5D15-239A-4225-A45C-04F494BF6BCA}" presName="parTxOnly" presStyleLbl="node1" presStyleIdx="3" presStyleCnt="8" custScaleX="194872" custScaleY="194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C6DACC7-4C43-4DD6-84A6-566BF94634D8}" type="pres">
      <dgm:prSet presAssocID="{3ABB8BFD-CD67-4CB4-B739-CFEF01F32B1F}" presName="parTxOnlySpace" presStyleCnt="0"/>
      <dgm:spPr/>
    </dgm:pt>
    <dgm:pt modelId="{2FF6D02E-84DC-4FC8-8A5D-DAD7B19F6E04}" type="pres">
      <dgm:prSet presAssocID="{F2B767FF-DA83-4FFB-AE79-27C377920F0E}" presName="parTxOnly" presStyleLbl="node1" presStyleIdx="4" presStyleCnt="8" custScaleX="194872" custScaleY="194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C34F064-30D9-4FA7-B354-A7F536A07062}" type="pres">
      <dgm:prSet presAssocID="{185AE835-5B0C-4F6D-A89C-77870CD84E43}" presName="parTxOnlySpace" presStyleCnt="0"/>
      <dgm:spPr/>
    </dgm:pt>
    <dgm:pt modelId="{9763C7C2-3979-4FA2-BFE2-695DADB9B3A0}" type="pres">
      <dgm:prSet presAssocID="{8C38466F-92DA-418D-A1AC-452184AC587C}" presName="parTxOnly" presStyleLbl="node1" presStyleIdx="5" presStyleCnt="8" custScaleX="194872" custScaleY="194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FF396FF-C5AA-4C04-AE3D-36D1A6CA614C}" type="pres">
      <dgm:prSet presAssocID="{765B140C-BA2D-4EAD-A78E-49A83E27675B}" presName="parTxOnlySpace" presStyleCnt="0"/>
      <dgm:spPr/>
    </dgm:pt>
    <dgm:pt modelId="{7BC65F4D-F47E-468B-A927-924270A3E32A}" type="pres">
      <dgm:prSet presAssocID="{C52AB431-3674-4535-9776-D679020FC49B}" presName="parTxOnly" presStyleLbl="node1" presStyleIdx="6" presStyleCnt="8" custScaleX="194872" custScaleY="194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3F300D9-0838-47B0-A285-E87DA9DF2271}" type="pres">
      <dgm:prSet presAssocID="{2486E3C1-111E-43B4-B2CB-7CEACEAA3896}" presName="parTxOnlySpace" presStyleCnt="0"/>
      <dgm:spPr/>
    </dgm:pt>
    <dgm:pt modelId="{CCEDD6C4-FD98-45F8-8A81-E3E43BCCB1A9}" type="pres">
      <dgm:prSet presAssocID="{B984839D-427D-4593-BE41-74370B82E742}" presName="parTxOnly" presStyleLbl="node1" presStyleIdx="7" presStyleCnt="8" custScaleX="194872" custScaleY="194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442E71A-C6DD-4D08-8515-FC70A6450EA5}" type="presOf" srcId="{B984839D-427D-4593-BE41-74370B82E742}" destId="{CCEDD6C4-FD98-45F8-8A81-E3E43BCCB1A9}" srcOrd="0" destOrd="0" presId="urn:microsoft.com/office/officeart/2005/8/layout/chevron1"/>
    <dgm:cxn modelId="{5B31108C-DC53-4194-8E6A-0FABA2E1BC16}" type="presOf" srcId="{2B6D2E5F-1BEF-45D3-9ECD-B76B4B1C7F8A}" destId="{CDC6886F-765B-4696-B495-98C7E15C03AA}" srcOrd="0" destOrd="0" presId="urn:microsoft.com/office/officeart/2005/8/layout/chevron1"/>
    <dgm:cxn modelId="{0CB974A8-A79D-46E3-A0B2-D143AE7248C7}" srcId="{DA45BAAB-7800-4747-BE08-D8200DBE6AE6}" destId="{C52AB431-3674-4535-9776-D679020FC49B}" srcOrd="6" destOrd="0" parTransId="{5E705AAF-180B-4869-B38E-65DC43A81994}" sibTransId="{2486E3C1-111E-43B4-B2CB-7CEACEAA3896}"/>
    <dgm:cxn modelId="{CEDE8F8B-17B3-4AB2-A0BA-9B7F6D5DCAE4}" srcId="{DA45BAAB-7800-4747-BE08-D8200DBE6AE6}" destId="{2B6D2E5F-1BEF-45D3-9ECD-B76B4B1C7F8A}" srcOrd="1" destOrd="0" parTransId="{323C7862-84E4-4002-8F2D-F9FC2C5F7D77}" sibTransId="{C00D12C5-CBE4-4202-AD47-237B81F5934A}"/>
    <dgm:cxn modelId="{D68EC782-2E08-4603-9135-2A79DDF281AA}" type="presOf" srcId="{F2B767FF-DA83-4FFB-AE79-27C377920F0E}" destId="{2FF6D02E-84DC-4FC8-8A5D-DAD7B19F6E04}" srcOrd="0" destOrd="0" presId="urn:microsoft.com/office/officeart/2005/8/layout/chevron1"/>
    <dgm:cxn modelId="{97765EC7-3C82-4A33-95E9-38A98DB96EA7}" srcId="{DA45BAAB-7800-4747-BE08-D8200DBE6AE6}" destId="{552421C4-7FF0-4CAB-A2CB-A50B78CCA1CA}" srcOrd="2" destOrd="0" parTransId="{FD1A2D70-1D28-4C07-BE42-E028C835D8D1}" sibTransId="{F0EAE1FC-3A02-41A8-AE69-17F2B8A57435}"/>
    <dgm:cxn modelId="{AB0D30F8-0C35-4AEF-A24F-9A7F25F8A0AF}" type="presOf" srcId="{8C38466F-92DA-418D-A1AC-452184AC587C}" destId="{9763C7C2-3979-4FA2-BFE2-695DADB9B3A0}" srcOrd="0" destOrd="0" presId="urn:microsoft.com/office/officeart/2005/8/layout/chevron1"/>
    <dgm:cxn modelId="{913F54FC-41B2-43EB-BEAA-212C0266764F}" type="presOf" srcId="{B8C06A25-D7BA-49B6-84F9-96311985DC41}" destId="{E775A2DC-5DF9-4429-9D15-B2446A485337}" srcOrd="0" destOrd="0" presId="urn:microsoft.com/office/officeart/2005/8/layout/chevron1"/>
    <dgm:cxn modelId="{75CDEFA0-67ED-459D-B883-E56F028670E0}" srcId="{DA45BAAB-7800-4747-BE08-D8200DBE6AE6}" destId="{B984839D-427D-4593-BE41-74370B82E742}" srcOrd="7" destOrd="0" parTransId="{893F75EE-A4E5-4F37-A268-B0D00598BA80}" sibTransId="{B6858F1C-CC82-48F5-8DF6-97D23AD99916}"/>
    <dgm:cxn modelId="{D53E0ADC-3DE4-4600-AA08-58DED33FA386}" srcId="{DA45BAAB-7800-4747-BE08-D8200DBE6AE6}" destId="{F2B767FF-DA83-4FFB-AE79-27C377920F0E}" srcOrd="4" destOrd="0" parTransId="{455C6643-CD98-49C6-B3C0-03CCCC308BF0}" sibTransId="{185AE835-5B0C-4F6D-A89C-77870CD84E43}"/>
    <dgm:cxn modelId="{BDB4B55D-B116-4EE3-9517-B91997153CF6}" type="presOf" srcId="{C52AB431-3674-4535-9776-D679020FC49B}" destId="{7BC65F4D-F47E-468B-A927-924270A3E32A}" srcOrd="0" destOrd="0" presId="urn:microsoft.com/office/officeart/2005/8/layout/chevron1"/>
    <dgm:cxn modelId="{1D463E69-41D7-448E-9DA5-A66A7EC6BBB7}" srcId="{DA45BAAB-7800-4747-BE08-D8200DBE6AE6}" destId="{FAAD5D15-239A-4225-A45C-04F494BF6BCA}" srcOrd="3" destOrd="0" parTransId="{D26D5726-E970-4D50-BEDC-755945A48424}" sibTransId="{3ABB8BFD-CD67-4CB4-B739-CFEF01F32B1F}"/>
    <dgm:cxn modelId="{CCE95C73-9FD1-40C8-99A3-C2EA7CECCC2A}" srcId="{DA45BAAB-7800-4747-BE08-D8200DBE6AE6}" destId="{8C38466F-92DA-418D-A1AC-452184AC587C}" srcOrd="5" destOrd="0" parTransId="{982FABAA-574B-4846-9ECD-51AD5E13FFD4}" sibTransId="{765B140C-BA2D-4EAD-A78E-49A83E27675B}"/>
    <dgm:cxn modelId="{E1846A95-7506-408B-B696-A0E9ED6CC5BF}" type="presOf" srcId="{FAAD5D15-239A-4225-A45C-04F494BF6BCA}" destId="{C4F2060C-F375-4369-AF81-014A03A388AB}" srcOrd="0" destOrd="0" presId="urn:microsoft.com/office/officeart/2005/8/layout/chevron1"/>
    <dgm:cxn modelId="{95DD7083-225A-46BC-AA67-3C038A891938}" srcId="{DA45BAAB-7800-4747-BE08-D8200DBE6AE6}" destId="{B8C06A25-D7BA-49B6-84F9-96311985DC41}" srcOrd="0" destOrd="0" parTransId="{A0F12472-B901-48D8-A5C2-E8DD4D9FC7D2}" sibTransId="{8934A160-AC89-4F2D-883E-208F4C8249F0}"/>
    <dgm:cxn modelId="{83444CF6-37AD-4E7A-83AE-7A49D0F7BA47}" type="presOf" srcId="{552421C4-7FF0-4CAB-A2CB-A50B78CCA1CA}" destId="{044F5D08-4732-4179-B066-865366909D7A}" srcOrd="0" destOrd="0" presId="urn:microsoft.com/office/officeart/2005/8/layout/chevron1"/>
    <dgm:cxn modelId="{DCC99B39-85F8-420D-ACE7-CF7A90A01E70}" type="presOf" srcId="{DA45BAAB-7800-4747-BE08-D8200DBE6AE6}" destId="{22025416-2E08-4766-9D78-008609C24EA2}" srcOrd="0" destOrd="0" presId="urn:microsoft.com/office/officeart/2005/8/layout/chevron1"/>
    <dgm:cxn modelId="{B162F992-10B3-434C-A5F1-909A46A09EB8}" type="presParOf" srcId="{22025416-2E08-4766-9D78-008609C24EA2}" destId="{E775A2DC-5DF9-4429-9D15-B2446A485337}" srcOrd="0" destOrd="0" presId="urn:microsoft.com/office/officeart/2005/8/layout/chevron1"/>
    <dgm:cxn modelId="{564EFDD2-C45D-45B1-9C58-866CC6084B35}" type="presParOf" srcId="{22025416-2E08-4766-9D78-008609C24EA2}" destId="{04992C33-B5CD-406B-BB03-6BC699F59BB5}" srcOrd="1" destOrd="0" presId="urn:microsoft.com/office/officeart/2005/8/layout/chevron1"/>
    <dgm:cxn modelId="{5E520299-FE93-46C9-B8E2-8BDF921BFFC8}" type="presParOf" srcId="{22025416-2E08-4766-9D78-008609C24EA2}" destId="{CDC6886F-765B-4696-B495-98C7E15C03AA}" srcOrd="2" destOrd="0" presId="urn:microsoft.com/office/officeart/2005/8/layout/chevron1"/>
    <dgm:cxn modelId="{14464010-6184-47AB-9345-440154C0BBF4}" type="presParOf" srcId="{22025416-2E08-4766-9D78-008609C24EA2}" destId="{DB997CFB-0F5C-4DD8-9171-9FA5D2822BF1}" srcOrd="3" destOrd="0" presId="urn:microsoft.com/office/officeart/2005/8/layout/chevron1"/>
    <dgm:cxn modelId="{6952B2F2-4AA3-474E-865C-240356632353}" type="presParOf" srcId="{22025416-2E08-4766-9D78-008609C24EA2}" destId="{044F5D08-4732-4179-B066-865366909D7A}" srcOrd="4" destOrd="0" presId="urn:microsoft.com/office/officeart/2005/8/layout/chevron1"/>
    <dgm:cxn modelId="{C9828190-6D89-421A-8E7D-22C3D5C965D0}" type="presParOf" srcId="{22025416-2E08-4766-9D78-008609C24EA2}" destId="{51044A8B-1BC1-42BA-82EB-4A0664FAF0AD}" srcOrd="5" destOrd="0" presId="urn:microsoft.com/office/officeart/2005/8/layout/chevron1"/>
    <dgm:cxn modelId="{05AE9591-911C-4F5D-B40E-B1170E156F0C}" type="presParOf" srcId="{22025416-2E08-4766-9D78-008609C24EA2}" destId="{C4F2060C-F375-4369-AF81-014A03A388AB}" srcOrd="6" destOrd="0" presId="urn:microsoft.com/office/officeart/2005/8/layout/chevron1"/>
    <dgm:cxn modelId="{0AED3D73-8A52-4A96-89E2-5FFB3D486978}" type="presParOf" srcId="{22025416-2E08-4766-9D78-008609C24EA2}" destId="{6C6DACC7-4C43-4DD6-84A6-566BF94634D8}" srcOrd="7" destOrd="0" presId="urn:microsoft.com/office/officeart/2005/8/layout/chevron1"/>
    <dgm:cxn modelId="{026B02B7-5ED4-4296-867D-145237B94778}" type="presParOf" srcId="{22025416-2E08-4766-9D78-008609C24EA2}" destId="{2FF6D02E-84DC-4FC8-8A5D-DAD7B19F6E04}" srcOrd="8" destOrd="0" presId="urn:microsoft.com/office/officeart/2005/8/layout/chevron1"/>
    <dgm:cxn modelId="{16E24DD7-5244-42AD-98BA-6F3CB99AB0C4}" type="presParOf" srcId="{22025416-2E08-4766-9D78-008609C24EA2}" destId="{6C34F064-30D9-4FA7-B354-A7F536A07062}" srcOrd="9" destOrd="0" presId="urn:microsoft.com/office/officeart/2005/8/layout/chevron1"/>
    <dgm:cxn modelId="{D50C4D82-CD81-43F9-A1D1-98EA1DF3B0D9}" type="presParOf" srcId="{22025416-2E08-4766-9D78-008609C24EA2}" destId="{9763C7C2-3979-4FA2-BFE2-695DADB9B3A0}" srcOrd="10" destOrd="0" presId="urn:microsoft.com/office/officeart/2005/8/layout/chevron1"/>
    <dgm:cxn modelId="{9E713125-D230-490D-BF74-82DB72A37F32}" type="presParOf" srcId="{22025416-2E08-4766-9D78-008609C24EA2}" destId="{5FF396FF-C5AA-4C04-AE3D-36D1A6CA614C}" srcOrd="11" destOrd="0" presId="urn:microsoft.com/office/officeart/2005/8/layout/chevron1"/>
    <dgm:cxn modelId="{4F8C8554-90EE-44EB-828E-D17320762BC4}" type="presParOf" srcId="{22025416-2E08-4766-9D78-008609C24EA2}" destId="{7BC65F4D-F47E-468B-A927-924270A3E32A}" srcOrd="12" destOrd="0" presId="urn:microsoft.com/office/officeart/2005/8/layout/chevron1"/>
    <dgm:cxn modelId="{1FD40D79-F647-4367-95C7-37C5D2AC855A}" type="presParOf" srcId="{22025416-2E08-4766-9D78-008609C24EA2}" destId="{E3F300D9-0838-47B0-A285-E87DA9DF2271}" srcOrd="13" destOrd="0" presId="urn:microsoft.com/office/officeart/2005/8/layout/chevron1"/>
    <dgm:cxn modelId="{BD18F74F-535D-41ED-AEB6-62BA223CFB82}" type="presParOf" srcId="{22025416-2E08-4766-9D78-008609C24EA2}" destId="{CCEDD6C4-FD98-45F8-8A81-E3E43BCCB1A9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16C3A-45F7-43C3-B165-373CD342F01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45913D25-0930-4F83-B7BA-A2A7F7A7C787}">
      <dgm:prSet phldrT="[Texto]" custT="1"/>
      <dgm:spPr/>
      <dgm:t>
        <a:bodyPr/>
        <a:lstStyle/>
        <a:p>
          <a:r>
            <a:rPr lang="es-ES" sz="4400" dirty="0" smtClean="0">
              <a:latin typeface="Arial" panose="020B0604020202020204" pitchFamily="34" charset="0"/>
              <a:cs typeface="Arial" panose="020B0604020202020204" pitchFamily="34" charset="0"/>
            </a:rPr>
            <a:t>PN@SC</a:t>
          </a:r>
          <a:endParaRPr lang="ca-ES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43A5A-4DE6-4747-A237-5F693C94B673}" type="parTrans" cxnId="{07D20E67-82CB-4CA5-AD29-F188EAD96A4D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3651967-13AB-4C8B-AC00-86578DBF8344}" type="sibTrans" cxnId="{07D20E67-82CB-4CA5-AD29-F188EAD96A4D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5A9D80E-3216-4790-BD23-4E1A788E2F80}">
      <dgm:prSet phldrT="[Texto]" custT="1"/>
      <dgm:spPr/>
      <dgm:t>
        <a:bodyPr/>
        <a:lstStyle/>
        <a:p>
          <a:r>
            <a:rPr lang="ca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Estratègia R+D Catalunya 2020-2024</a:t>
          </a:r>
          <a:endParaRPr lang="ca-ES" sz="1800" dirty="0"/>
        </a:p>
      </dgm:t>
    </dgm:pt>
    <dgm:pt modelId="{C6710DDF-E5C7-4118-849F-9758E597B04E}" type="parTrans" cxnId="{5F67C170-AEA0-4FA9-BE5E-3B364C8F5ECF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5C218D3-267F-43D8-A438-3B4ECC7BE649}" type="sibTrans" cxnId="{5F67C170-AEA0-4FA9-BE5E-3B364C8F5ECF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5318F2-31CB-4E04-93E0-538EE36850C4}">
      <dgm:prSet phldrT="[Texto]" custT="1"/>
      <dgm:spPr/>
      <dgm:t>
        <a:bodyPr/>
        <a:lstStyle/>
        <a:p>
          <a:r>
            <a:rPr lang="es-ES" sz="4400" dirty="0" smtClean="0">
              <a:latin typeface="Arial" panose="020B0604020202020204" pitchFamily="34" charset="0"/>
              <a:cs typeface="Arial" panose="020B0604020202020204" pitchFamily="34" charset="0"/>
            </a:rPr>
            <a:t>CORECO</a:t>
          </a:r>
          <a:endParaRPr lang="ca-ES" sz="4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D5B1C-25B9-4EEF-A12A-A1415EFBA4EC}" type="parTrans" cxnId="{4189886B-36EA-4188-B18D-6760080D829E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62762A5-ECA0-430B-B211-BB2DAA0A8D05}" type="sibTrans" cxnId="{4189886B-36EA-4188-B18D-6760080D829E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9A94DF0-9E2A-4E55-8891-17D85D96E7EA}">
      <dgm:prSet phldrT="[Texto]" custT="1"/>
      <dgm:spPr/>
      <dgm:t>
        <a:bodyPr/>
        <a:lstStyle/>
        <a:p>
          <a:r>
            <a:rPr lang="ca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Comissió per a la recuperació Econòmica i Social</a:t>
          </a:r>
          <a:endParaRPr lang="ca-ES" sz="1800" dirty="0"/>
        </a:p>
      </dgm:t>
    </dgm:pt>
    <dgm:pt modelId="{46392713-49E0-416E-BB3E-5E6B26A45281}" type="parTrans" cxnId="{7F3E7FC4-ED30-4FE6-AA25-B0625AEF4F3D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A066863-CFD7-4D80-BD41-D68930E18FC9}" type="sibTrans" cxnId="{7F3E7FC4-ED30-4FE6-AA25-B0625AEF4F3D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5A82890-64DC-43C4-80F9-70CD48AB2007}" type="pres">
      <dgm:prSet presAssocID="{36916C3A-45F7-43C3-B165-373CD342F01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11281E80-5005-47A0-8169-ADED1B922B49}" type="pres">
      <dgm:prSet presAssocID="{45913D25-0930-4F83-B7BA-A2A7F7A7C787}" presName="circle1" presStyleLbl="node1" presStyleIdx="0" presStyleCnt="2"/>
      <dgm:spPr/>
      <dgm:t>
        <a:bodyPr/>
        <a:lstStyle/>
        <a:p>
          <a:endParaRPr lang="ca-ES"/>
        </a:p>
      </dgm:t>
    </dgm:pt>
    <dgm:pt modelId="{B0D65A7C-51D7-4370-871F-E7440478BF7A}" type="pres">
      <dgm:prSet presAssocID="{45913D25-0930-4F83-B7BA-A2A7F7A7C787}" presName="space" presStyleCnt="0"/>
      <dgm:spPr/>
      <dgm:t>
        <a:bodyPr/>
        <a:lstStyle/>
        <a:p>
          <a:endParaRPr lang="ca-ES"/>
        </a:p>
      </dgm:t>
    </dgm:pt>
    <dgm:pt modelId="{655A18A2-BC5C-47FA-B8CF-BE9EFAF0D029}" type="pres">
      <dgm:prSet presAssocID="{45913D25-0930-4F83-B7BA-A2A7F7A7C787}" presName="rect1" presStyleLbl="alignAcc1" presStyleIdx="0" presStyleCnt="2"/>
      <dgm:spPr/>
      <dgm:t>
        <a:bodyPr/>
        <a:lstStyle/>
        <a:p>
          <a:endParaRPr lang="ca-ES"/>
        </a:p>
      </dgm:t>
    </dgm:pt>
    <dgm:pt modelId="{884FF6C6-377F-4A9B-946C-694C5D2A75D5}" type="pres">
      <dgm:prSet presAssocID="{7A5318F2-31CB-4E04-93E0-538EE36850C4}" presName="vertSpace2" presStyleLbl="node1" presStyleIdx="0" presStyleCnt="2"/>
      <dgm:spPr/>
      <dgm:t>
        <a:bodyPr/>
        <a:lstStyle/>
        <a:p>
          <a:endParaRPr lang="ca-ES"/>
        </a:p>
      </dgm:t>
    </dgm:pt>
    <dgm:pt modelId="{BA543CF4-CF8E-404C-B6E7-32647A7FC302}" type="pres">
      <dgm:prSet presAssocID="{7A5318F2-31CB-4E04-93E0-538EE36850C4}" presName="circle2" presStyleLbl="node1" presStyleIdx="1" presStyleCnt="2"/>
      <dgm:spPr/>
      <dgm:t>
        <a:bodyPr/>
        <a:lstStyle/>
        <a:p>
          <a:endParaRPr lang="ca-ES"/>
        </a:p>
      </dgm:t>
    </dgm:pt>
    <dgm:pt modelId="{FF9AB21F-F433-47EA-BC97-0A93DF68FDFF}" type="pres">
      <dgm:prSet presAssocID="{7A5318F2-31CB-4E04-93E0-538EE36850C4}" presName="rect2" presStyleLbl="alignAcc1" presStyleIdx="1" presStyleCnt="2"/>
      <dgm:spPr/>
      <dgm:t>
        <a:bodyPr/>
        <a:lstStyle/>
        <a:p>
          <a:endParaRPr lang="ca-ES"/>
        </a:p>
      </dgm:t>
    </dgm:pt>
    <dgm:pt modelId="{02B03A82-9520-4D07-8C19-A290AE01D4DA}" type="pres">
      <dgm:prSet presAssocID="{45913D25-0930-4F83-B7BA-A2A7F7A7C787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17842D3-66BF-4301-8604-6143643DF430}" type="pres">
      <dgm:prSet presAssocID="{45913D25-0930-4F83-B7BA-A2A7F7A7C787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65976CF-209F-4CDA-8D66-C26EDF7E2CCB}" type="pres">
      <dgm:prSet presAssocID="{7A5318F2-31CB-4E04-93E0-538EE36850C4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4177E5E-2C7C-4E22-B58C-8B4B176F8F92}" type="pres">
      <dgm:prSet presAssocID="{7A5318F2-31CB-4E04-93E0-538EE36850C4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7D20E67-82CB-4CA5-AD29-F188EAD96A4D}" srcId="{36916C3A-45F7-43C3-B165-373CD342F010}" destId="{45913D25-0930-4F83-B7BA-A2A7F7A7C787}" srcOrd="0" destOrd="0" parTransId="{1F543A5A-4DE6-4747-A237-5F693C94B673}" sibTransId="{13651967-13AB-4C8B-AC00-86578DBF8344}"/>
    <dgm:cxn modelId="{F5431884-3722-4D40-94CB-085B1F5ECDBE}" type="presOf" srcId="{45913D25-0930-4F83-B7BA-A2A7F7A7C787}" destId="{02B03A82-9520-4D07-8C19-A290AE01D4DA}" srcOrd="1" destOrd="0" presId="urn:microsoft.com/office/officeart/2005/8/layout/target3"/>
    <dgm:cxn modelId="{4189886B-36EA-4188-B18D-6760080D829E}" srcId="{36916C3A-45F7-43C3-B165-373CD342F010}" destId="{7A5318F2-31CB-4E04-93E0-538EE36850C4}" srcOrd="1" destOrd="0" parTransId="{2EFD5B1C-25B9-4EEF-A12A-A1415EFBA4EC}" sibTransId="{B62762A5-ECA0-430B-B211-BB2DAA0A8D05}"/>
    <dgm:cxn modelId="{E8BDEEF2-0741-49C3-A377-1C4CECBEE91A}" type="presOf" srcId="{85A9D80E-3216-4790-BD23-4E1A788E2F80}" destId="{117842D3-66BF-4301-8604-6143643DF430}" srcOrd="0" destOrd="0" presId="urn:microsoft.com/office/officeart/2005/8/layout/target3"/>
    <dgm:cxn modelId="{8C5DD23B-9C8A-42A4-B5E1-1745674A1D78}" type="presOf" srcId="{E9A94DF0-9E2A-4E55-8891-17D85D96E7EA}" destId="{C4177E5E-2C7C-4E22-B58C-8B4B176F8F92}" srcOrd="0" destOrd="0" presId="urn:microsoft.com/office/officeart/2005/8/layout/target3"/>
    <dgm:cxn modelId="{3B731840-EA24-491C-8633-4A0D8E74501A}" type="presOf" srcId="{36916C3A-45F7-43C3-B165-373CD342F010}" destId="{F5A82890-64DC-43C4-80F9-70CD48AB2007}" srcOrd="0" destOrd="0" presId="urn:microsoft.com/office/officeart/2005/8/layout/target3"/>
    <dgm:cxn modelId="{573538AA-BBA1-4BF0-BDC7-46332B251DB1}" type="presOf" srcId="{45913D25-0930-4F83-B7BA-A2A7F7A7C787}" destId="{655A18A2-BC5C-47FA-B8CF-BE9EFAF0D029}" srcOrd="0" destOrd="0" presId="urn:microsoft.com/office/officeart/2005/8/layout/target3"/>
    <dgm:cxn modelId="{7F3E7FC4-ED30-4FE6-AA25-B0625AEF4F3D}" srcId="{7A5318F2-31CB-4E04-93E0-538EE36850C4}" destId="{E9A94DF0-9E2A-4E55-8891-17D85D96E7EA}" srcOrd="0" destOrd="0" parTransId="{46392713-49E0-416E-BB3E-5E6B26A45281}" sibTransId="{CA066863-CFD7-4D80-BD41-D68930E18FC9}"/>
    <dgm:cxn modelId="{5F67C170-AEA0-4FA9-BE5E-3B364C8F5ECF}" srcId="{45913D25-0930-4F83-B7BA-A2A7F7A7C787}" destId="{85A9D80E-3216-4790-BD23-4E1A788E2F80}" srcOrd="0" destOrd="0" parTransId="{C6710DDF-E5C7-4118-849F-9758E597B04E}" sibTransId="{C5C218D3-267F-43D8-A438-3B4ECC7BE649}"/>
    <dgm:cxn modelId="{C41A2102-722B-4CD2-969A-367BA5B3AB93}" type="presOf" srcId="{7A5318F2-31CB-4E04-93E0-538EE36850C4}" destId="{FF9AB21F-F433-47EA-BC97-0A93DF68FDFF}" srcOrd="0" destOrd="0" presId="urn:microsoft.com/office/officeart/2005/8/layout/target3"/>
    <dgm:cxn modelId="{599B7B79-6644-4765-8693-6883D9B6FF13}" type="presOf" srcId="{7A5318F2-31CB-4E04-93E0-538EE36850C4}" destId="{265976CF-209F-4CDA-8D66-C26EDF7E2CCB}" srcOrd="1" destOrd="0" presId="urn:microsoft.com/office/officeart/2005/8/layout/target3"/>
    <dgm:cxn modelId="{A6D58DCC-2735-4900-92C8-6482228AE50B}" type="presParOf" srcId="{F5A82890-64DC-43C4-80F9-70CD48AB2007}" destId="{11281E80-5005-47A0-8169-ADED1B922B49}" srcOrd="0" destOrd="0" presId="urn:microsoft.com/office/officeart/2005/8/layout/target3"/>
    <dgm:cxn modelId="{AE663BBA-5F39-471C-A5A2-56B3CDE7706D}" type="presParOf" srcId="{F5A82890-64DC-43C4-80F9-70CD48AB2007}" destId="{B0D65A7C-51D7-4370-871F-E7440478BF7A}" srcOrd="1" destOrd="0" presId="urn:microsoft.com/office/officeart/2005/8/layout/target3"/>
    <dgm:cxn modelId="{AF79C18C-EC7D-4622-B6A3-422DFB1A7F76}" type="presParOf" srcId="{F5A82890-64DC-43C4-80F9-70CD48AB2007}" destId="{655A18A2-BC5C-47FA-B8CF-BE9EFAF0D029}" srcOrd="2" destOrd="0" presId="urn:microsoft.com/office/officeart/2005/8/layout/target3"/>
    <dgm:cxn modelId="{7BFBC536-8243-430F-B9EB-975930902E1F}" type="presParOf" srcId="{F5A82890-64DC-43C4-80F9-70CD48AB2007}" destId="{884FF6C6-377F-4A9B-946C-694C5D2A75D5}" srcOrd="3" destOrd="0" presId="urn:microsoft.com/office/officeart/2005/8/layout/target3"/>
    <dgm:cxn modelId="{120CECA0-50CB-4EF8-A3DE-868C4748CA11}" type="presParOf" srcId="{F5A82890-64DC-43C4-80F9-70CD48AB2007}" destId="{BA543CF4-CF8E-404C-B6E7-32647A7FC302}" srcOrd="4" destOrd="0" presId="urn:microsoft.com/office/officeart/2005/8/layout/target3"/>
    <dgm:cxn modelId="{51FAA588-9FFD-4C61-B0A9-F9A59B2A1DC5}" type="presParOf" srcId="{F5A82890-64DC-43C4-80F9-70CD48AB2007}" destId="{FF9AB21F-F433-47EA-BC97-0A93DF68FDFF}" srcOrd="5" destOrd="0" presId="urn:microsoft.com/office/officeart/2005/8/layout/target3"/>
    <dgm:cxn modelId="{4564EA65-A3DD-4B75-8647-020182FF6B90}" type="presParOf" srcId="{F5A82890-64DC-43C4-80F9-70CD48AB2007}" destId="{02B03A82-9520-4D07-8C19-A290AE01D4DA}" srcOrd="6" destOrd="0" presId="urn:microsoft.com/office/officeart/2005/8/layout/target3"/>
    <dgm:cxn modelId="{B4717D01-6B77-44EF-8249-52A83F3615EC}" type="presParOf" srcId="{F5A82890-64DC-43C4-80F9-70CD48AB2007}" destId="{117842D3-66BF-4301-8604-6143643DF430}" srcOrd="7" destOrd="0" presId="urn:microsoft.com/office/officeart/2005/8/layout/target3"/>
    <dgm:cxn modelId="{0634F624-3734-48C6-A005-A92354162435}" type="presParOf" srcId="{F5A82890-64DC-43C4-80F9-70CD48AB2007}" destId="{265976CF-209F-4CDA-8D66-C26EDF7E2CCB}" srcOrd="8" destOrd="0" presId="urn:microsoft.com/office/officeart/2005/8/layout/target3"/>
    <dgm:cxn modelId="{24211645-34F8-4050-A6F5-86817571647C}" type="presParOf" srcId="{F5A82890-64DC-43C4-80F9-70CD48AB2007}" destId="{C4177E5E-2C7C-4E22-B58C-8B4B176F8F92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916C3A-45F7-43C3-B165-373CD342F01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a-ES"/>
        </a:p>
      </dgm:t>
    </dgm:pt>
    <dgm:pt modelId="{45913D25-0930-4F83-B7BA-A2A7F7A7C787}">
      <dgm:prSet phldrT="[Texto]" custT="1"/>
      <dgm:spPr/>
      <dgm:t>
        <a:bodyPr/>
        <a:lstStyle/>
        <a:p>
          <a:r>
            <a:rPr lang="es-ES" sz="3600" dirty="0" smtClean="0">
              <a:latin typeface="Arial" panose="020B0604020202020204" pitchFamily="34" charset="0"/>
              <a:cs typeface="Arial" panose="020B0604020202020204" pitchFamily="34" charset="0"/>
            </a:rPr>
            <a:t>CORECO</a:t>
          </a:r>
          <a:endParaRPr lang="ca-E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43A5A-4DE6-4747-A237-5F693C94B673}" type="parTrans" cxnId="{07D20E67-82CB-4CA5-AD29-F188EAD96A4D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3651967-13AB-4C8B-AC00-86578DBF8344}" type="sibTrans" cxnId="{07D20E67-82CB-4CA5-AD29-F188EAD96A4D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5A9D80E-3216-4790-BD23-4E1A788E2F80}">
      <dgm:prSet phldrT="[Texto]" custT="1"/>
      <dgm:spPr/>
      <dgm:t>
        <a:bodyPr/>
        <a:lstStyle/>
        <a:p>
          <a:r>
            <a:rPr lang="ca-E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Comissió per a la recuperació Econòmica i Social</a:t>
          </a:r>
          <a:endParaRPr lang="ca-ES" sz="1400" dirty="0"/>
        </a:p>
      </dgm:t>
    </dgm:pt>
    <dgm:pt modelId="{C6710DDF-E5C7-4118-849F-9758E597B04E}" type="parTrans" cxnId="{5F67C170-AEA0-4FA9-BE5E-3B364C8F5ECF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5C218D3-267F-43D8-A438-3B4ECC7BE649}" type="sibTrans" cxnId="{5F67C170-AEA0-4FA9-BE5E-3B364C8F5ECF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A5318F2-31CB-4E04-93E0-538EE36850C4}">
      <dgm:prSet phldrT="[Texto]" custT="1"/>
      <dgm:spPr/>
      <dgm:t>
        <a:bodyPr/>
        <a:lstStyle/>
        <a:p>
          <a:r>
            <a:rPr lang="es-ES" sz="3600" dirty="0" smtClean="0">
              <a:latin typeface="Arial" panose="020B0604020202020204" pitchFamily="34" charset="0"/>
              <a:cs typeface="Arial" panose="020B0604020202020204" pitchFamily="34" charset="0"/>
            </a:rPr>
            <a:t>NG Catalonia</a:t>
          </a:r>
          <a:endParaRPr lang="ca-E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D5B1C-25B9-4EEF-A12A-A1415EFBA4EC}" type="parTrans" cxnId="{4189886B-36EA-4188-B18D-6760080D829E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62762A5-ECA0-430B-B211-BB2DAA0A8D05}" type="sibTrans" cxnId="{4189886B-36EA-4188-B18D-6760080D829E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9A94DF0-9E2A-4E55-8891-17D85D96E7EA}">
      <dgm:prSet phldrT="[Texto]" custT="1"/>
      <dgm:spPr/>
      <dgm:t>
        <a:bodyPr/>
        <a:lstStyle/>
        <a:p>
          <a:r>
            <a:rPr lang="ca-E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CONEXT Catalunya-Next Generation EU. Projectes emblemàtics i tractors</a:t>
          </a:r>
          <a:endParaRPr lang="ca-ES" sz="1400" dirty="0"/>
        </a:p>
      </dgm:t>
    </dgm:pt>
    <dgm:pt modelId="{46392713-49E0-416E-BB3E-5E6B26A45281}" type="parTrans" cxnId="{7F3E7FC4-ED30-4FE6-AA25-B0625AEF4F3D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A066863-CFD7-4D80-BD41-D68930E18FC9}" type="sibTrans" cxnId="{7F3E7FC4-ED30-4FE6-AA25-B0625AEF4F3D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821EF66-F214-4ECC-842D-6741308B28D0}">
      <dgm:prSet phldrT="[Texto]" custT="1"/>
      <dgm:spPr/>
      <dgm:t>
        <a:bodyPr/>
        <a:lstStyle/>
        <a:p>
          <a:r>
            <a:rPr lang="ca-ES" sz="3600" dirty="0" smtClean="0">
              <a:latin typeface="Arial" panose="020B0604020202020204" pitchFamily="34" charset="0"/>
              <a:cs typeface="Arial" panose="020B0604020202020204" pitchFamily="34" charset="0"/>
            </a:rPr>
            <a:t>MRR i REACT EU</a:t>
          </a:r>
          <a:endParaRPr lang="ca-E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1DCF9-776B-4CCC-95F3-5E08A4AF3629}" type="parTrans" cxnId="{26886349-20D4-42FF-9AA3-B99F65322462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53BB946-9524-4502-87B0-EE55305A0A40}" type="sibTrans" cxnId="{26886349-20D4-42FF-9AA3-B99F65322462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5D121A2-C43B-4F56-A7A1-047D3447D321}">
      <dgm:prSet phldrT="[Texto]" custT="1"/>
      <dgm:spPr/>
      <dgm:t>
        <a:bodyPr/>
        <a:lstStyle/>
        <a:p>
          <a:r>
            <a:rPr lang="es-E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PERTE i fons</a:t>
          </a:r>
          <a:endParaRPr lang="ca-E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857E2-E127-4555-B422-F1796EF1EE5E}" type="parTrans" cxnId="{52D24E31-554F-4FC9-813D-32ED49393004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8399137-1E59-4077-8361-1C04420D807E}" type="sibTrans" cxnId="{52D24E31-554F-4FC9-813D-32ED49393004}">
      <dgm:prSet/>
      <dgm:spPr/>
      <dgm:t>
        <a:bodyPr/>
        <a:lstStyle/>
        <a:p>
          <a:endParaRPr lang="ca-ES" sz="16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5A82890-64DC-43C4-80F9-70CD48AB2007}" type="pres">
      <dgm:prSet presAssocID="{36916C3A-45F7-43C3-B165-373CD342F01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11281E80-5005-47A0-8169-ADED1B922B49}" type="pres">
      <dgm:prSet presAssocID="{45913D25-0930-4F83-B7BA-A2A7F7A7C787}" presName="circle1" presStyleLbl="node1" presStyleIdx="0" presStyleCnt="3"/>
      <dgm:spPr/>
      <dgm:t>
        <a:bodyPr/>
        <a:lstStyle/>
        <a:p>
          <a:endParaRPr lang="ca-ES"/>
        </a:p>
      </dgm:t>
    </dgm:pt>
    <dgm:pt modelId="{B0D65A7C-51D7-4370-871F-E7440478BF7A}" type="pres">
      <dgm:prSet presAssocID="{45913D25-0930-4F83-B7BA-A2A7F7A7C787}" presName="space" presStyleCnt="0"/>
      <dgm:spPr/>
      <dgm:t>
        <a:bodyPr/>
        <a:lstStyle/>
        <a:p>
          <a:endParaRPr lang="ca-ES"/>
        </a:p>
      </dgm:t>
    </dgm:pt>
    <dgm:pt modelId="{655A18A2-BC5C-47FA-B8CF-BE9EFAF0D029}" type="pres">
      <dgm:prSet presAssocID="{45913D25-0930-4F83-B7BA-A2A7F7A7C787}" presName="rect1" presStyleLbl="alignAcc1" presStyleIdx="0" presStyleCnt="3" custLinFactNeighborX="372" custLinFactNeighborY="0"/>
      <dgm:spPr/>
      <dgm:t>
        <a:bodyPr/>
        <a:lstStyle/>
        <a:p>
          <a:endParaRPr lang="ca-ES"/>
        </a:p>
      </dgm:t>
    </dgm:pt>
    <dgm:pt modelId="{884FF6C6-377F-4A9B-946C-694C5D2A75D5}" type="pres">
      <dgm:prSet presAssocID="{7A5318F2-31CB-4E04-93E0-538EE36850C4}" presName="vertSpace2" presStyleLbl="node1" presStyleIdx="0" presStyleCnt="3"/>
      <dgm:spPr/>
      <dgm:t>
        <a:bodyPr/>
        <a:lstStyle/>
        <a:p>
          <a:endParaRPr lang="ca-ES"/>
        </a:p>
      </dgm:t>
    </dgm:pt>
    <dgm:pt modelId="{BA543CF4-CF8E-404C-B6E7-32647A7FC302}" type="pres">
      <dgm:prSet presAssocID="{7A5318F2-31CB-4E04-93E0-538EE36850C4}" presName="circle2" presStyleLbl="node1" presStyleIdx="1" presStyleCnt="3"/>
      <dgm:spPr/>
      <dgm:t>
        <a:bodyPr/>
        <a:lstStyle/>
        <a:p>
          <a:endParaRPr lang="ca-ES"/>
        </a:p>
      </dgm:t>
    </dgm:pt>
    <dgm:pt modelId="{FF9AB21F-F433-47EA-BC97-0A93DF68FDFF}" type="pres">
      <dgm:prSet presAssocID="{7A5318F2-31CB-4E04-93E0-538EE36850C4}" presName="rect2" presStyleLbl="alignAcc1" presStyleIdx="1" presStyleCnt="3"/>
      <dgm:spPr/>
      <dgm:t>
        <a:bodyPr/>
        <a:lstStyle/>
        <a:p>
          <a:endParaRPr lang="ca-ES"/>
        </a:p>
      </dgm:t>
    </dgm:pt>
    <dgm:pt modelId="{8C0F5FFD-8E25-4BFE-A35D-E0D85EFAB829}" type="pres">
      <dgm:prSet presAssocID="{2821EF66-F214-4ECC-842D-6741308B28D0}" presName="vertSpace3" presStyleLbl="node1" presStyleIdx="1" presStyleCnt="3"/>
      <dgm:spPr/>
      <dgm:t>
        <a:bodyPr/>
        <a:lstStyle/>
        <a:p>
          <a:endParaRPr lang="ca-ES"/>
        </a:p>
      </dgm:t>
    </dgm:pt>
    <dgm:pt modelId="{DB6BB03A-9E06-46D8-B9FA-8518B0901104}" type="pres">
      <dgm:prSet presAssocID="{2821EF66-F214-4ECC-842D-6741308B28D0}" presName="circle3" presStyleLbl="node1" presStyleIdx="2" presStyleCnt="3"/>
      <dgm:spPr/>
      <dgm:t>
        <a:bodyPr/>
        <a:lstStyle/>
        <a:p>
          <a:endParaRPr lang="ca-ES"/>
        </a:p>
      </dgm:t>
    </dgm:pt>
    <dgm:pt modelId="{7226822D-949D-43E9-A7DF-8A3DD6A49E4A}" type="pres">
      <dgm:prSet presAssocID="{2821EF66-F214-4ECC-842D-6741308B28D0}" presName="rect3" presStyleLbl="alignAcc1" presStyleIdx="2" presStyleCnt="3"/>
      <dgm:spPr/>
      <dgm:t>
        <a:bodyPr/>
        <a:lstStyle/>
        <a:p>
          <a:endParaRPr lang="ca-ES"/>
        </a:p>
      </dgm:t>
    </dgm:pt>
    <dgm:pt modelId="{02B03A82-9520-4D07-8C19-A290AE01D4DA}" type="pres">
      <dgm:prSet presAssocID="{45913D25-0930-4F83-B7BA-A2A7F7A7C78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17842D3-66BF-4301-8604-6143643DF430}" type="pres">
      <dgm:prSet presAssocID="{45913D25-0930-4F83-B7BA-A2A7F7A7C78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65976CF-209F-4CDA-8D66-C26EDF7E2CCB}" type="pres">
      <dgm:prSet presAssocID="{7A5318F2-31CB-4E04-93E0-538EE36850C4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4177E5E-2C7C-4E22-B58C-8B4B176F8F92}" type="pres">
      <dgm:prSet presAssocID="{7A5318F2-31CB-4E04-93E0-538EE36850C4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9F80759-570D-4833-8D1B-33557BBBA3AB}" type="pres">
      <dgm:prSet presAssocID="{2821EF66-F214-4ECC-842D-6741308B28D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CD88289-C8AE-4624-93FB-D2D48FB2ED76}" type="pres">
      <dgm:prSet presAssocID="{2821EF66-F214-4ECC-842D-6741308B28D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9E24A54B-5763-4A94-B7A2-4E135F3CEBEF}" type="presOf" srcId="{45913D25-0930-4F83-B7BA-A2A7F7A7C787}" destId="{655A18A2-BC5C-47FA-B8CF-BE9EFAF0D029}" srcOrd="0" destOrd="0" presId="urn:microsoft.com/office/officeart/2005/8/layout/target3"/>
    <dgm:cxn modelId="{5A41750C-31A6-444E-98CB-D4F73B0AA6C5}" type="presOf" srcId="{E9A94DF0-9E2A-4E55-8891-17D85D96E7EA}" destId="{C4177E5E-2C7C-4E22-B58C-8B4B176F8F92}" srcOrd="0" destOrd="0" presId="urn:microsoft.com/office/officeart/2005/8/layout/target3"/>
    <dgm:cxn modelId="{9C8995EE-1C5F-4512-8973-2A18D4F7779A}" type="presOf" srcId="{7A5318F2-31CB-4E04-93E0-538EE36850C4}" destId="{FF9AB21F-F433-47EA-BC97-0A93DF68FDFF}" srcOrd="0" destOrd="0" presId="urn:microsoft.com/office/officeart/2005/8/layout/target3"/>
    <dgm:cxn modelId="{8D43033F-F4E4-4BDF-AACA-95C512E229C9}" type="presOf" srcId="{85A9D80E-3216-4790-BD23-4E1A788E2F80}" destId="{117842D3-66BF-4301-8604-6143643DF430}" srcOrd="0" destOrd="0" presId="urn:microsoft.com/office/officeart/2005/8/layout/target3"/>
    <dgm:cxn modelId="{5650CD41-7965-4A95-9288-1FE877A8E920}" type="presOf" srcId="{7A5318F2-31CB-4E04-93E0-538EE36850C4}" destId="{265976CF-209F-4CDA-8D66-C26EDF7E2CCB}" srcOrd="1" destOrd="0" presId="urn:microsoft.com/office/officeart/2005/8/layout/target3"/>
    <dgm:cxn modelId="{5F67C170-AEA0-4FA9-BE5E-3B364C8F5ECF}" srcId="{45913D25-0930-4F83-B7BA-A2A7F7A7C787}" destId="{85A9D80E-3216-4790-BD23-4E1A788E2F80}" srcOrd="0" destOrd="0" parTransId="{C6710DDF-E5C7-4118-849F-9758E597B04E}" sibTransId="{C5C218D3-267F-43D8-A438-3B4ECC7BE649}"/>
    <dgm:cxn modelId="{1A36D236-5EFA-4214-860B-9DDB41AC0623}" type="presOf" srcId="{2821EF66-F214-4ECC-842D-6741308B28D0}" destId="{C9F80759-570D-4833-8D1B-33557BBBA3AB}" srcOrd="1" destOrd="0" presId="urn:microsoft.com/office/officeart/2005/8/layout/target3"/>
    <dgm:cxn modelId="{26886349-20D4-42FF-9AA3-B99F65322462}" srcId="{36916C3A-45F7-43C3-B165-373CD342F010}" destId="{2821EF66-F214-4ECC-842D-6741308B28D0}" srcOrd="2" destOrd="0" parTransId="{AF21DCF9-776B-4CCC-95F3-5E08A4AF3629}" sibTransId="{253BB946-9524-4502-87B0-EE55305A0A40}"/>
    <dgm:cxn modelId="{0E368136-19E1-406D-910A-ED34C9304108}" type="presOf" srcId="{36916C3A-45F7-43C3-B165-373CD342F010}" destId="{F5A82890-64DC-43C4-80F9-70CD48AB2007}" srcOrd="0" destOrd="0" presId="urn:microsoft.com/office/officeart/2005/8/layout/target3"/>
    <dgm:cxn modelId="{C38F630C-BAF1-4200-A3D4-420CB703535F}" type="presOf" srcId="{95D121A2-C43B-4F56-A7A1-047D3447D321}" destId="{3CD88289-C8AE-4624-93FB-D2D48FB2ED76}" srcOrd="0" destOrd="0" presId="urn:microsoft.com/office/officeart/2005/8/layout/target3"/>
    <dgm:cxn modelId="{6925C906-513A-439A-8347-49B5E7E75B7B}" type="presOf" srcId="{45913D25-0930-4F83-B7BA-A2A7F7A7C787}" destId="{02B03A82-9520-4D07-8C19-A290AE01D4DA}" srcOrd="1" destOrd="0" presId="urn:microsoft.com/office/officeart/2005/8/layout/target3"/>
    <dgm:cxn modelId="{7F3E7FC4-ED30-4FE6-AA25-B0625AEF4F3D}" srcId="{7A5318F2-31CB-4E04-93E0-538EE36850C4}" destId="{E9A94DF0-9E2A-4E55-8891-17D85D96E7EA}" srcOrd="0" destOrd="0" parTransId="{46392713-49E0-416E-BB3E-5E6B26A45281}" sibTransId="{CA066863-CFD7-4D80-BD41-D68930E18FC9}"/>
    <dgm:cxn modelId="{52D24E31-554F-4FC9-813D-32ED49393004}" srcId="{2821EF66-F214-4ECC-842D-6741308B28D0}" destId="{95D121A2-C43B-4F56-A7A1-047D3447D321}" srcOrd="0" destOrd="0" parTransId="{BF4857E2-E127-4555-B422-F1796EF1EE5E}" sibTransId="{58399137-1E59-4077-8361-1C04420D807E}"/>
    <dgm:cxn modelId="{4189886B-36EA-4188-B18D-6760080D829E}" srcId="{36916C3A-45F7-43C3-B165-373CD342F010}" destId="{7A5318F2-31CB-4E04-93E0-538EE36850C4}" srcOrd="1" destOrd="0" parTransId="{2EFD5B1C-25B9-4EEF-A12A-A1415EFBA4EC}" sibTransId="{B62762A5-ECA0-430B-B211-BB2DAA0A8D05}"/>
    <dgm:cxn modelId="{2290E6C2-8AE2-4D6F-9BDB-F56E03E42B59}" type="presOf" srcId="{2821EF66-F214-4ECC-842D-6741308B28D0}" destId="{7226822D-949D-43E9-A7DF-8A3DD6A49E4A}" srcOrd="0" destOrd="0" presId="urn:microsoft.com/office/officeart/2005/8/layout/target3"/>
    <dgm:cxn modelId="{07D20E67-82CB-4CA5-AD29-F188EAD96A4D}" srcId="{36916C3A-45F7-43C3-B165-373CD342F010}" destId="{45913D25-0930-4F83-B7BA-A2A7F7A7C787}" srcOrd="0" destOrd="0" parTransId="{1F543A5A-4DE6-4747-A237-5F693C94B673}" sibTransId="{13651967-13AB-4C8B-AC00-86578DBF8344}"/>
    <dgm:cxn modelId="{A7BA8428-846F-4415-9C9B-3D014CE796D5}" type="presParOf" srcId="{F5A82890-64DC-43C4-80F9-70CD48AB2007}" destId="{11281E80-5005-47A0-8169-ADED1B922B49}" srcOrd="0" destOrd="0" presId="urn:microsoft.com/office/officeart/2005/8/layout/target3"/>
    <dgm:cxn modelId="{6A80873E-EEB5-4440-B256-97815E68D978}" type="presParOf" srcId="{F5A82890-64DC-43C4-80F9-70CD48AB2007}" destId="{B0D65A7C-51D7-4370-871F-E7440478BF7A}" srcOrd="1" destOrd="0" presId="urn:microsoft.com/office/officeart/2005/8/layout/target3"/>
    <dgm:cxn modelId="{A72967AC-07EA-4EEF-B4D6-BD6A851E8C22}" type="presParOf" srcId="{F5A82890-64DC-43C4-80F9-70CD48AB2007}" destId="{655A18A2-BC5C-47FA-B8CF-BE9EFAF0D029}" srcOrd="2" destOrd="0" presId="urn:microsoft.com/office/officeart/2005/8/layout/target3"/>
    <dgm:cxn modelId="{8C443FE3-949E-4D43-BCB6-7A85B52F4EDE}" type="presParOf" srcId="{F5A82890-64DC-43C4-80F9-70CD48AB2007}" destId="{884FF6C6-377F-4A9B-946C-694C5D2A75D5}" srcOrd="3" destOrd="0" presId="urn:microsoft.com/office/officeart/2005/8/layout/target3"/>
    <dgm:cxn modelId="{B1B07B3A-8ED0-4BE8-BF69-8C7BE7179AA0}" type="presParOf" srcId="{F5A82890-64DC-43C4-80F9-70CD48AB2007}" destId="{BA543CF4-CF8E-404C-B6E7-32647A7FC302}" srcOrd="4" destOrd="0" presId="urn:microsoft.com/office/officeart/2005/8/layout/target3"/>
    <dgm:cxn modelId="{A4936E80-8786-4A53-A5D3-8635A11DA2DD}" type="presParOf" srcId="{F5A82890-64DC-43C4-80F9-70CD48AB2007}" destId="{FF9AB21F-F433-47EA-BC97-0A93DF68FDFF}" srcOrd="5" destOrd="0" presId="urn:microsoft.com/office/officeart/2005/8/layout/target3"/>
    <dgm:cxn modelId="{D1FB546F-E4FC-49D0-988C-1E42EE6A4284}" type="presParOf" srcId="{F5A82890-64DC-43C4-80F9-70CD48AB2007}" destId="{8C0F5FFD-8E25-4BFE-A35D-E0D85EFAB829}" srcOrd="6" destOrd="0" presId="urn:microsoft.com/office/officeart/2005/8/layout/target3"/>
    <dgm:cxn modelId="{2A5844A6-6E49-4B35-8C14-31C4B8EA4E21}" type="presParOf" srcId="{F5A82890-64DC-43C4-80F9-70CD48AB2007}" destId="{DB6BB03A-9E06-46D8-B9FA-8518B0901104}" srcOrd="7" destOrd="0" presId="urn:microsoft.com/office/officeart/2005/8/layout/target3"/>
    <dgm:cxn modelId="{874AD7CF-8EE8-4BC1-A95E-8426214E74C5}" type="presParOf" srcId="{F5A82890-64DC-43C4-80F9-70CD48AB2007}" destId="{7226822D-949D-43E9-A7DF-8A3DD6A49E4A}" srcOrd="8" destOrd="0" presId="urn:microsoft.com/office/officeart/2005/8/layout/target3"/>
    <dgm:cxn modelId="{FFD814A9-2B35-4542-90EB-1CB45890D183}" type="presParOf" srcId="{F5A82890-64DC-43C4-80F9-70CD48AB2007}" destId="{02B03A82-9520-4D07-8C19-A290AE01D4DA}" srcOrd="9" destOrd="0" presId="urn:microsoft.com/office/officeart/2005/8/layout/target3"/>
    <dgm:cxn modelId="{95A6514E-4FEA-4EB1-9071-69BEF56083D0}" type="presParOf" srcId="{F5A82890-64DC-43C4-80F9-70CD48AB2007}" destId="{117842D3-66BF-4301-8604-6143643DF430}" srcOrd="10" destOrd="0" presId="urn:microsoft.com/office/officeart/2005/8/layout/target3"/>
    <dgm:cxn modelId="{2659607C-37C7-4ACB-AB6A-8F2CB7C0E0C4}" type="presParOf" srcId="{F5A82890-64DC-43C4-80F9-70CD48AB2007}" destId="{265976CF-209F-4CDA-8D66-C26EDF7E2CCB}" srcOrd="11" destOrd="0" presId="urn:microsoft.com/office/officeart/2005/8/layout/target3"/>
    <dgm:cxn modelId="{CF6C9C25-1C0D-4303-B459-D09B01E44D70}" type="presParOf" srcId="{F5A82890-64DC-43C4-80F9-70CD48AB2007}" destId="{C4177E5E-2C7C-4E22-B58C-8B4B176F8F92}" srcOrd="12" destOrd="0" presId="urn:microsoft.com/office/officeart/2005/8/layout/target3"/>
    <dgm:cxn modelId="{83CB84AD-449A-4FF0-AF41-07CA1856B58F}" type="presParOf" srcId="{F5A82890-64DC-43C4-80F9-70CD48AB2007}" destId="{C9F80759-570D-4833-8D1B-33557BBBA3AB}" srcOrd="13" destOrd="0" presId="urn:microsoft.com/office/officeart/2005/8/layout/target3"/>
    <dgm:cxn modelId="{777DDAA2-B95D-40CF-A32E-86418EF83B50}" type="presParOf" srcId="{F5A82890-64DC-43C4-80F9-70CD48AB2007}" destId="{3CD88289-C8AE-4624-93FB-D2D48FB2ED7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5A2DC-5DF9-4429-9D15-B2446A485337}">
      <dsp:nvSpPr>
        <dsp:cNvPr id="0" name=""/>
        <dsp:cNvSpPr/>
      </dsp:nvSpPr>
      <dsp:spPr>
        <a:xfrm>
          <a:off x="78154" y="1908485"/>
          <a:ext cx="1706055" cy="6824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>
              <a:latin typeface="+mj-lt"/>
            </a:rPr>
            <a:t>Pla de Govern Setembre-2018</a:t>
          </a:r>
          <a:endParaRPr lang="ca-ES" sz="1000" kern="1200" dirty="0">
            <a:latin typeface="+mj-lt"/>
          </a:endParaRPr>
        </a:p>
      </dsp:txBody>
      <dsp:txXfrm>
        <a:off x="419365" y="1908485"/>
        <a:ext cx="1023633" cy="682422"/>
      </dsp:txXfrm>
    </dsp:sp>
    <dsp:sp modelId="{CDC6886F-765B-4696-B495-98C7E15C03AA}">
      <dsp:nvSpPr>
        <dsp:cNvPr id="0" name=""/>
        <dsp:cNvSpPr/>
      </dsp:nvSpPr>
      <dsp:spPr>
        <a:xfrm>
          <a:off x="1620603" y="1891722"/>
          <a:ext cx="1706055" cy="68242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>
              <a:latin typeface="+mj-lt"/>
            </a:rPr>
            <a:t>Acord GOV/4/2019 </a:t>
          </a:r>
          <a:br>
            <a:rPr lang="ca-ES" sz="1000" kern="1200" dirty="0" smtClean="0">
              <a:latin typeface="+mj-lt"/>
            </a:rPr>
          </a:br>
          <a:r>
            <a:rPr lang="ca-ES" sz="1000" kern="1200" dirty="0" smtClean="0">
              <a:latin typeface="+mj-lt"/>
            </a:rPr>
            <a:t>8 gener 2019</a:t>
          </a:r>
          <a:endParaRPr lang="ca-ES" sz="1000" kern="1200" dirty="0">
            <a:latin typeface="+mj-lt"/>
          </a:endParaRPr>
        </a:p>
      </dsp:txBody>
      <dsp:txXfrm>
        <a:off x="1961814" y="1891722"/>
        <a:ext cx="1023633" cy="682422"/>
      </dsp:txXfrm>
    </dsp:sp>
    <dsp:sp modelId="{044F5D08-4732-4179-B066-865366909D7A}">
      <dsp:nvSpPr>
        <dsp:cNvPr id="0" name=""/>
        <dsp:cNvSpPr/>
      </dsp:nvSpPr>
      <dsp:spPr>
        <a:xfrm>
          <a:off x="3239111" y="1891722"/>
          <a:ext cx="1706055" cy="6824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>
              <a:latin typeface="+mj-lt"/>
            </a:rPr>
            <a:t>Primer plenari i primera taula permanent</a:t>
          </a:r>
          <a:endParaRPr lang="ca-ES" sz="1000" kern="1200" dirty="0">
            <a:latin typeface="+mj-lt"/>
          </a:endParaRPr>
        </a:p>
      </dsp:txBody>
      <dsp:txXfrm>
        <a:off x="3580322" y="1891722"/>
        <a:ext cx="1023633" cy="682422"/>
      </dsp:txXfrm>
    </dsp:sp>
    <dsp:sp modelId="{C4F2060C-F375-4369-AF81-014A03A388AB}">
      <dsp:nvSpPr>
        <dsp:cNvPr id="0" name=""/>
        <dsp:cNvSpPr/>
      </dsp:nvSpPr>
      <dsp:spPr>
        <a:xfrm>
          <a:off x="4857619" y="1891722"/>
          <a:ext cx="1706055" cy="68242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>
              <a:latin typeface="+mj-lt"/>
            </a:rPr>
            <a:t>Reunions grups de treball i segona taula permanent </a:t>
          </a:r>
          <a:endParaRPr lang="ca-ES" sz="1000" kern="1200" dirty="0">
            <a:latin typeface="+mj-lt"/>
          </a:endParaRPr>
        </a:p>
      </dsp:txBody>
      <dsp:txXfrm>
        <a:off x="5198830" y="1891722"/>
        <a:ext cx="1023633" cy="682422"/>
      </dsp:txXfrm>
    </dsp:sp>
    <dsp:sp modelId="{2FF6D02E-84DC-4FC8-8A5D-DAD7B19F6E04}">
      <dsp:nvSpPr>
        <dsp:cNvPr id="0" name=""/>
        <dsp:cNvSpPr/>
      </dsp:nvSpPr>
      <dsp:spPr>
        <a:xfrm>
          <a:off x="6476127" y="1891722"/>
          <a:ext cx="1706055" cy="68242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>
              <a:latin typeface="+mj-lt"/>
            </a:rPr>
            <a:t>Activitat final grups treball i procés participatiu</a:t>
          </a:r>
          <a:endParaRPr lang="ca-ES" sz="1000" kern="1200" dirty="0">
            <a:latin typeface="+mj-lt"/>
          </a:endParaRPr>
        </a:p>
      </dsp:txBody>
      <dsp:txXfrm>
        <a:off x="6817338" y="1891722"/>
        <a:ext cx="1023633" cy="682422"/>
      </dsp:txXfrm>
    </dsp:sp>
    <dsp:sp modelId="{9763C7C2-3979-4FA2-BFE2-695DADB9B3A0}">
      <dsp:nvSpPr>
        <dsp:cNvPr id="0" name=""/>
        <dsp:cNvSpPr/>
      </dsp:nvSpPr>
      <dsp:spPr>
        <a:xfrm>
          <a:off x="8094635" y="1891722"/>
          <a:ext cx="1706055" cy="6824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dirty="0" smtClean="0">
              <a:latin typeface="+mj-lt"/>
            </a:rPr>
            <a:t>Redacció proposta, tercera taula permanent i segon plenari                                              </a:t>
          </a:r>
          <a:endParaRPr lang="ca-ES" sz="900" kern="1200" dirty="0">
            <a:latin typeface="+mj-lt"/>
          </a:endParaRPr>
        </a:p>
      </dsp:txBody>
      <dsp:txXfrm>
        <a:off x="8435846" y="1891722"/>
        <a:ext cx="1023633" cy="682422"/>
      </dsp:txXfrm>
    </dsp:sp>
    <dsp:sp modelId="{7BC65F4D-F47E-468B-A927-924270A3E32A}">
      <dsp:nvSpPr>
        <dsp:cNvPr id="0" name=""/>
        <dsp:cNvSpPr/>
      </dsp:nvSpPr>
      <dsp:spPr>
        <a:xfrm>
          <a:off x="9713144" y="1891722"/>
          <a:ext cx="1706055" cy="68242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>
              <a:latin typeface="+mj-lt"/>
            </a:rPr>
            <a:t>Acord GOV/77/2020</a:t>
          </a:r>
          <a:br>
            <a:rPr lang="ca-ES" sz="1000" kern="1200" dirty="0" smtClean="0">
              <a:latin typeface="+mj-lt"/>
            </a:rPr>
          </a:br>
          <a:r>
            <a:rPr lang="ca-ES" sz="1000" kern="1200" dirty="0" smtClean="0">
              <a:latin typeface="+mj-lt"/>
            </a:rPr>
            <a:t> 9 juny 2020</a:t>
          </a:r>
          <a:endParaRPr lang="ca-ES" sz="1000" kern="1200" dirty="0">
            <a:latin typeface="+mj-lt"/>
          </a:endParaRPr>
        </a:p>
      </dsp:txBody>
      <dsp:txXfrm>
        <a:off x="10054355" y="1891722"/>
        <a:ext cx="1023633" cy="682422"/>
      </dsp:txXfrm>
    </dsp:sp>
    <dsp:sp modelId="{CCEDD6C4-FD98-45F8-8A81-E3E43BCCB1A9}">
      <dsp:nvSpPr>
        <dsp:cNvPr id="0" name=""/>
        <dsp:cNvSpPr/>
      </dsp:nvSpPr>
      <dsp:spPr>
        <a:xfrm>
          <a:off x="11331652" y="1891722"/>
          <a:ext cx="1706055" cy="6824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>
              <a:latin typeface="+mj-lt"/>
            </a:rPr>
            <a:t>Comissió seguiment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>
              <a:latin typeface="+mj-lt"/>
            </a:rPr>
            <a:t>26 novembre</a:t>
          </a:r>
          <a:endParaRPr lang="ca-ES" sz="1000" kern="1200" dirty="0">
            <a:latin typeface="+mj-lt"/>
          </a:endParaRPr>
        </a:p>
      </dsp:txBody>
      <dsp:txXfrm>
        <a:off x="11672863" y="1891722"/>
        <a:ext cx="1023633" cy="682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81E80-5005-47A0-8169-ADED1B922B49}">
      <dsp:nvSpPr>
        <dsp:cNvPr id="0" name=""/>
        <dsp:cNvSpPr/>
      </dsp:nvSpPr>
      <dsp:spPr>
        <a:xfrm>
          <a:off x="0" y="0"/>
          <a:ext cx="1277408" cy="127740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A18A2-BC5C-47FA-B8CF-BE9EFAF0D029}">
      <dsp:nvSpPr>
        <dsp:cNvPr id="0" name=""/>
        <dsp:cNvSpPr/>
      </dsp:nvSpPr>
      <dsp:spPr>
        <a:xfrm>
          <a:off x="638704" y="0"/>
          <a:ext cx="9442416" cy="1277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PN@SC</a:t>
          </a:r>
          <a:endParaRPr lang="ca-ES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704" y="0"/>
        <a:ext cx="4721208" cy="606768"/>
      </dsp:txXfrm>
    </dsp:sp>
    <dsp:sp modelId="{BA543CF4-CF8E-404C-B6E7-32647A7FC302}">
      <dsp:nvSpPr>
        <dsp:cNvPr id="0" name=""/>
        <dsp:cNvSpPr/>
      </dsp:nvSpPr>
      <dsp:spPr>
        <a:xfrm>
          <a:off x="335319" y="606768"/>
          <a:ext cx="606768" cy="60676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AB21F-F433-47EA-BC97-0A93DF68FDFF}">
      <dsp:nvSpPr>
        <dsp:cNvPr id="0" name=""/>
        <dsp:cNvSpPr/>
      </dsp:nvSpPr>
      <dsp:spPr>
        <a:xfrm>
          <a:off x="638704" y="606768"/>
          <a:ext cx="9442416" cy="6067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>
              <a:latin typeface="Arial" panose="020B0604020202020204" pitchFamily="34" charset="0"/>
              <a:cs typeface="Arial" panose="020B0604020202020204" pitchFamily="34" charset="0"/>
            </a:rPr>
            <a:t>CORECO</a:t>
          </a:r>
          <a:endParaRPr lang="ca-ES" sz="4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704" y="606768"/>
        <a:ext cx="4721208" cy="606768"/>
      </dsp:txXfrm>
    </dsp:sp>
    <dsp:sp modelId="{117842D3-66BF-4301-8604-6143643DF430}">
      <dsp:nvSpPr>
        <dsp:cNvPr id="0" name=""/>
        <dsp:cNvSpPr/>
      </dsp:nvSpPr>
      <dsp:spPr>
        <a:xfrm>
          <a:off x="5359912" y="0"/>
          <a:ext cx="4721208" cy="6067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Estratègia R+D Catalunya 2020-2024</a:t>
          </a:r>
          <a:endParaRPr lang="ca-ES" sz="1800" kern="1200" dirty="0"/>
        </a:p>
      </dsp:txBody>
      <dsp:txXfrm>
        <a:off x="5359912" y="0"/>
        <a:ext cx="4721208" cy="606768"/>
      </dsp:txXfrm>
    </dsp:sp>
    <dsp:sp modelId="{C4177E5E-2C7C-4E22-B58C-8B4B176F8F92}">
      <dsp:nvSpPr>
        <dsp:cNvPr id="0" name=""/>
        <dsp:cNvSpPr/>
      </dsp:nvSpPr>
      <dsp:spPr>
        <a:xfrm>
          <a:off x="5359912" y="606768"/>
          <a:ext cx="4721208" cy="6067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Comissió per a la recuperació Econòmica i Social</a:t>
          </a:r>
          <a:endParaRPr lang="ca-ES" sz="1800" kern="1200" dirty="0"/>
        </a:p>
      </dsp:txBody>
      <dsp:txXfrm>
        <a:off x="5359912" y="606768"/>
        <a:ext cx="4721208" cy="606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81E80-5005-47A0-8169-ADED1B922B49}">
      <dsp:nvSpPr>
        <dsp:cNvPr id="0" name=""/>
        <dsp:cNvSpPr/>
      </dsp:nvSpPr>
      <dsp:spPr>
        <a:xfrm>
          <a:off x="0" y="0"/>
          <a:ext cx="1543407" cy="15434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A18A2-BC5C-47FA-B8CF-BE9EFAF0D029}">
      <dsp:nvSpPr>
        <dsp:cNvPr id="0" name=""/>
        <dsp:cNvSpPr/>
      </dsp:nvSpPr>
      <dsp:spPr>
        <a:xfrm>
          <a:off x="771703" y="0"/>
          <a:ext cx="9738733" cy="15434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CORECO</a:t>
          </a:r>
          <a:endParaRPr lang="ca-E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1703" y="0"/>
        <a:ext cx="4869366" cy="463023"/>
      </dsp:txXfrm>
    </dsp:sp>
    <dsp:sp modelId="{BA543CF4-CF8E-404C-B6E7-32647A7FC302}">
      <dsp:nvSpPr>
        <dsp:cNvPr id="0" name=""/>
        <dsp:cNvSpPr/>
      </dsp:nvSpPr>
      <dsp:spPr>
        <a:xfrm>
          <a:off x="270096" y="463023"/>
          <a:ext cx="1003213" cy="100321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AB21F-F433-47EA-BC97-0A93DF68FDFF}">
      <dsp:nvSpPr>
        <dsp:cNvPr id="0" name=""/>
        <dsp:cNvSpPr/>
      </dsp:nvSpPr>
      <dsp:spPr>
        <a:xfrm>
          <a:off x="771703" y="463023"/>
          <a:ext cx="9738733" cy="10032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NG Catalonia</a:t>
          </a:r>
          <a:endParaRPr lang="ca-E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1703" y="463023"/>
        <a:ext cx="4869366" cy="463021"/>
      </dsp:txXfrm>
    </dsp:sp>
    <dsp:sp modelId="{DB6BB03A-9E06-46D8-B9FA-8518B0901104}">
      <dsp:nvSpPr>
        <dsp:cNvPr id="0" name=""/>
        <dsp:cNvSpPr/>
      </dsp:nvSpPr>
      <dsp:spPr>
        <a:xfrm>
          <a:off x="540192" y="926044"/>
          <a:ext cx="463021" cy="46302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6822D-949D-43E9-A7DF-8A3DD6A49E4A}">
      <dsp:nvSpPr>
        <dsp:cNvPr id="0" name=""/>
        <dsp:cNvSpPr/>
      </dsp:nvSpPr>
      <dsp:spPr>
        <a:xfrm>
          <a:off x="771703" y="926044"/>
          <a:ext cx="9738733" cy="4630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MRR i REACT EU</a:t>
          </a:r>
          <a:endParaRPr lang="ca-E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1703" y="926044"/>
        <a:ext cx="4869366" cy="463021"/>
      </dsp:txXfrm>
    </dsp:sp>
    <dsp:sp modelId="{117842D3-66BF-4301-8604-6143643DF430}">
      <dsp:nvSpPr>
        <dsp:cNvPr id="0" name=""/>
        <dsp:cNvSpPr/>
      </dsp:nvSpPr>
      <dsp:spPr>
        <a:xfrm>
          <a:off x="5641070" y="0"/>
          <a:ext cx="4869366" cy="4630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Comissió per a la recuperació Econòmica i Social</a:t>
          </a:r>
          <a:endParaRPr lang="ca-ES" sz="1400" kern="1200" dirty="0"/>
        </a:p>
      </dsp:txBody>
      <dsp:txXfrm>
        <a:off x="5641070" y="0"/>
        <a:ext cx="4869366" cy="463023"/>
      </dsp:txXfrm>
    </dsp:sp>
    <dsp:sp modelId="{C4177E5E-2C7C-4E22-B58C-8B4B176F8F92}">
      <dsp:nvSpPr>
        <dsp:cNvPr id="0" name=""/>
        <dsp:cNvSpPr/>
      </dsp:nvSpPr>
      <dsp:spPr>
        <a:xfrm>
          <a:off x="5641070" y="463023"/>
          <a:ext cx="4869366" cy="4630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CONEXT Catalunya-Next Generation EU. Projectes emblemàtics i tractors</a:t>
          </a:r>
          <a:endParaRPr lang="ca-ES" sz="1400" kern="1200" dirty="0"/>
        </a:p>
      </dsp:txBody>
      <dsp:txXfrm>
        <a:off x="5641070" y="463023"/>
        <a:ext cx="4869366" cy="463021"/>
      </dsp:txXfrm>
    </dsp:sp>
    <dsp:sp modelId="{3CD88289-C8AE-4624-93FB-D2D48FB2ED76}">
      <dsp:nvSpPr>
        <dsp:cNvPr id="0" name=""/>
        <dsp:cNvSpPr/>
      </dsp:nvSpPr>
      <dsp:spPr>
        <a:xfrm>
          <a:off x="5641070" y="926044"/>
          <a:ext cx="4869366" cy="4630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PERTE i fons</a:t>
          </a:r>
          <a:endParaRPr lang="ca-E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1070" y="926044"/>
        <a:ext cx="4869366" cy="463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7FB6A0DB-0D3A-41DF-80EF-A5EF91B98E92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D1FF5300-4214-423F-9781-A0924AB1145B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7771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6739" y="0"/>
            <a:ext cx="2950475" cy="49877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FD6C4E5B-C22F-43E8-AC42-3A90224256B8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42156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9" y="9442156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DEEA95E-A819-4D4D-9BD4-1BFD5792234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5297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9206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83327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8982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41017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6968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9024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8186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2483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16589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4448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068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5254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9619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21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4249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64466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23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2958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24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4452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455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8195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64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510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816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366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2193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1921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9781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A95E-A819-4D4D-9BD4-1BFD57922342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743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97CC-6FA0-45F8-9669-42A07C5CEC65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8A16-1F63-405E-9EB2-FA0D2B89152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8185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97CC-6FA0-45F8-9669-42A07C5CEC65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8A16-1F63-405E-9EB2-FA0D2B89152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71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97CC-6FA0-45F8-9669-42A07C5CEC65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8A16-1F63-405E-9EB2-FA0D2B89152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777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97CC-6FA0-45F8-9669-42A07C5CEC65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8A16-1F63-405E-9EB2-FA0D2B89152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455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97CC-6FA0-45F8-9669-42A07C5CEC65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8A16-1F63-405E-9EB2-FA0D2B89152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7761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97CC-6FA0-45F8-9669-42A07C5CEC65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8A16-1F63-405E-9EB2-FA0D2B89152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021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97CC-6FA0-45F8-9669-42A07C5CEC65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8A16-1F63-405E-9EB2-FA0D2B89152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691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97CC-6FA0-45F8-9669-42A07C5CEC65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8A16-1F63-405E-9EB2-FA0D2B89152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094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97CC-6FA0-45F8-9669-42A07C5CEC65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8A16-1F63-405E-9EB2-FA0D2B89152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189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97CC-6FA0-45F8-9669-42A07C5CEC65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8A16-1F63-405E-9EB2-FA0D2B89152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541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97CC-6FA0-45F8-9669-42A07C5CEC65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8A16-1F63-405E-9EB2-FA0D2B89152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4084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D97CC-6FA0-45F8-9669-42A07C5CEC65}" type="datetimeFigureOut">
              <a:rPr lang="ca-ES" smtClean="0"/>
              <a:t>30/09/2021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A8A16-1F63-405E-9EB2-FA0D2B891520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130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1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1"/>
          <p:cNvSpPr txBox="1"/>
          <p:nvPr/>
        </p:nvSpPr>
        <p:spPr>
          <a:xfrm>
            <a:off x="651925" y="447800"/>
            <a:ext cx="10143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Trobada </a:t>
            </a:r>
            <a:r>
              <a:rPr lang="ca-ES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Informativa sobre </a:t>
            </a:r>
            <a:r>
              <a:rPr lang="ca-ES" sz="5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fons </a:t>
            </a:r>
            <a:r>
              <a:rPr lang="ca-ES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Generation </a:t>
            </a:r>
            <a:r>
              <a:rPr lang="ca-ES" sz="5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endParaRPr lang="es-ES_tradnl" sz="5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651926" y="3849362"/>
            <a:ext cx="8354422" cy="7017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de treball, incloent les convocatòries del </a:t>
            </a:r>
            <a:r>
              <a:rPr lang="es-ES" sz="2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s-ES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Estratégico de Inversión en Ciencia, tecnología e innovación</a:t>
            </a:r>
          </a:p>
        </p:txBody>
      </p:sp>
      <p:sp>
        <p:nvSpPr>
          <p:cNvPr id="8" name="CuadroTexto 5"/>
          <p:cNvSpPr txBox="1"/>
          <p:nvPr/>
        </p:nvSpPr>
        <p:spPr>
          <a:xfrm>
            <a:off x="651925" y="5344079"/>
            <a:ext cx="10092287" cy="3416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</a:t>
            </a:r>
            <a:r>
              <a:rPr lang="ca-E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ca-E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setembre </a:t>
            </a:r>
            <a:r>
              <a:rPr lang="ca-E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5575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6698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CATALONIA i CORECO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94865"/>
              </p:ext>
            </p:extLst>
          </p:nvPr>
        </p:nvGraphicFramePr>
        <p:xfrm>
          <a:off x="323203" y="1509782"/>
          <a:ext cx="11545594" cy="448412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479607">
                  <a:extLst>
                    <a:ext uri="{9D8B030D-6E8A-4147-A177-3AD203B41FA5}">
                      <a16:colId xmlns="" xmlns:a16="http://schemas.microsoft.com/office/drawing/2014/main" val="1524785134"/>
                    </a:ext>
                  </a:extLst>
                </a:gridCol>
                <a:gridCol w="1143981">
                  <a:extLst>
                    <a:ext uri="{9D8B030D-6E8A-4147-A177-3AD203B41FA5}">
                      <a16:colId xmlns="" xmlns:a16="http://schemas.microsoft.com/office/drawing/2014/main" val="2159422474"/>
                    </a:ext>
                  </a:extLst>
                </a:gridCol>
                <a:gridCol w="6056755">
                  <a:extLst>
                    <a:ext uri="{9D8B030D-6E8A-4147-A177-3AD203B41FA5}">
                      <a16:colId xmlns="" xmlns:a16="http://schemas.microsoft.com/office/drawing/2014/main" val="571017930"/>
                    </a:ext>
                  </a:extLst>
                </a:gridCol>
                <a:gridCol w="865251">
                  <a:extLst>
                    <a:ext uri="{9D8B030D-6E8A-4147-A177-3AD203B41FA5}">
                      <a16:colId xmlns="" xmlns:a16="http://schemas.microsoft.com/office/drawing/2014/main" val="15612757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</a:t>
                      </a:r>
                      <a:endParaRPr lang="ca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>
                    <a:gradFill flip="none" rotWithShape="1">
                      <a:gsLst>
                        <a:gs pos="0">
                          <a:srgbClr val="F8F8F8">
                            <a:shade val="30000"/>
                            <a:satMod val="115000"/>
                          </a:srgbClr>
                        </a:gs>
                        <a:gs pos="50000">
                          <a:srgbClr val="F8F8F8">
                            <a:shade val="67500"/>
                            <a:satMod val="115000"/>
                          </a:srgbClr>
                        </a:gs>
                        <a:gs pos="100000">
                          <a:srgbClr val="F8F8F8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 (MEUR)</a:t>
                      </a:r>
                      <a:endParaRPr lang="ca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>
                    <a:gradFill flip="none" rotWithShape="1">
                      <a:gsLst>
                        <a:gs pos="0">
                          <a:srgbClr val="F8F8F8">
                            <a:shade val="30000"/>
                            <a:satMod val="115000"/>
                          </a:srgbClr>
                        </a:gs>
                        <a:gs pos="50000">
                          <a:srgbClr val="F8F8F8">
                            <a:shade val="67500"/>
                            <a:satMod val="115000"/>
                          </a:srgbClr>
                        </a:gs>
                        <a:gs pos="100000">
                          <a:srgbClr val="F8F8F8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PROJECTE/ACTUACIÓ </a:t>
                      </a:r>
                      <a:r>
                        <a:rPr lang="pt-BR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 </a:t>
                      </a:r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INCORPORA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>
                    <a:gradFill flip="none" rotWithShape="1">
                      <a:gsLst>
                        <a:gs pos="0">
                          <a:srgbClr val="F8F8F8">
                            <a:shade val="30000"/>
                            <a:satMod val="115000"/>
                          </a:srgbClr>
                        </a:gs>
                        <a:gs pos="50000">
                          <a:srgbClr val="F8F8F8">
                            <a:shade val="67500"/>
                            <a:satMod val="115000"/>
                          </a:srgbClr>
                        </a:gs>
                        <a:gs pos="100000">
                          <a:srgbClr val="F8F8F8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</a:t>
                      </a:r>
                      <a:r>
                        <a:rPr lang="ca-ES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</a:t>
                      </a:r>
                      <a:endParaRPr lang="ca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>
                    <a:gradFill flip="none" rotWithShape="1">
                      <a:gsLst>
                        <a:gs pos="0">
                          <a:srgbClr val="F8F8F8">
                            <a:shade val="30000"/>
                            <a:satMod val="115000"/>
                          </a:srgbClr>
                        </a:gs>
                        <a:gs pos="50000">
                          <a:srgbClr val="F8F8F8">
                            <a:shade val="67500"/>
                            <a:satMod val="115000"/>
                          </a:srgbClr>
                        </a:gs>
                        <a:gs pos="100000">
                          <a:srgbClr val="F8F8F8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803582785"/>
                  </a:ext>
                </a:extLst>
              </a:tr>
              <a:tr h="246492"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Proteïna alternativa</a:t>
                      </a:r>
                      <a:endParaRPr lang="ca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134,8</a:t>
                      </a:r>
                      <a:endParaRPr lang="ca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</a:t>
                      </a:r>
                      <a:r>
                        <a:rPr lang="ca-ES" sz="14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legumes</a:t>
                      </a:r>
                      <a:r>
                        <a:rPr lang="ca-ES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(CRG, CRAG)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55,5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extLst>
                  <a:ext uri="{0D108BD9-81ED-4DB2-BD59-A6C34878D82A}">
                    <a16:rowId xmlns="" xmlns:a16="http://schemas.microsoft.com/office/drawing/2014/main" val="2783716695"/>
                  </a:ext>
                </a:extLst>
              </a:tr>
              <a:tr h="349337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Capacitat i talent digital per al s.XXI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65,3</a:t>
                      </a:r>
                      <a:endParaRPr lang="ca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UL3.CAT (SUR)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43,5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extLst>
                  <a:ext uri="{0D108BD9-81ED-4DB2-BD59-A6C34878D82A}">
                    <a16:rowId xmlns="" xmlns:a16="http://schemas.microsoft.com/office/drawing/2014/main" val="2417261008"/>
                  </a:ext>
                </a:extLst>
              </a:tr>
              <a:tr h="491081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</a:t>
                      </a:r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d'IA</a:t>
                      </a:r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s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tecnologies</a:t>
                      </a:r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s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llengua</a:t>
                      </a:r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motor per a les </a:t>
                      </a:r>
                      <a:r>
                        <a:rPr lang="es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empreses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</a:t>
                      </a:r>
                      <a:endParaRPr lang="ca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Digitalització a través IA i LT (BSC)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extLst>
                  <a:ext uri="{0D108BD9-81ED-4DB2-BD59-A6C34878D82A}">
                    <a16:rowId xmlns="" xmlns:a16="http://schemas.microsoft.com/office/drawing/2014/main" val="745947123"/>
                  </a:ext>
                </a:extLst>
              </a:tr>
              <a:tr h="246492"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</a:t>
                      </a:r>
                      <a:r>
                        <a:rPr lang="ca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</a:t>
                      </a:r>
                      <a:r>
                        <a:rPr lang="ca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Hubs</a:t>
                      </a:r>
                      <a:endParaRPr lang="ca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743,7</a:t>
                      </a:r>
                      <a:endParaRPr lang="ca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FITA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extLst>
                  <a:ext uri="{0D108BD9-81ED-4DB2-BD59-A6C34878D82A}">
                    <a16:rowId xmlns="" xmlns:a16="http://schemas.microsoft.com/office/drawing/2014/main" val="3089686871"/>
                  </a:ext>
                </a:extLst>
              </a:tr>
              <a:tr h="491081"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Computació i telecomunicacions quàntiques</a:t>
                      </a:r>
                      <a:endParaRPr lang="ca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ca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Q-Cat (BSC); </a:t>
                      </a:r>
                      <a:r>
                        <a:rPr lang="ca-ES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EuroQCI</a:t>
                      </a:r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(ICFO); QMT (ICFO) 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extLst>
                  <a:ext uri="{0D108BD9-81ED-4DB2-BD59-A6C34878D82A}">
                    <a16:rowId xmlns="" xmlns:a16="http://schemas.microsoft.com/office/drawing/2014/main" val="1337512689"/>
                  </a:ext>
                </a:extLst>
              </a:tr>
              <a:tr h="712925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Regions</a:t>
                      </a:r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impacte del </a:t>
                      </a:r>
                      <a:r>
                        <a:rPr lang="es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el </a:t>
                      </a:r>
                      <a:r>
                        <a:rPr lang="es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territori</a:t>
                      </a:r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en la </a:t>
                      </a:r>
                      <a:r>
                        <a:rPr lang="es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seva</a:t>
                      </a:r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política </a:t>
                      </a:r>
                      <a:r>
                        <a:rPr lang="es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d'innovació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808,7</a:t>
                      </a:r>
                      <a:endParaRPr lang="ca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Regions coneixement (SUR); Cultura innovació (SUR); Campus Salut Salt (UdG); </a:t>
                      </a:r>
                      <a:r>
                        <a:rPr lang="ca-ES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SYNenERGYHUB</a:t>
                      </a:r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(UPC); Districte Beta-30 (UAB); Campus Salut i vida Catalunya Central (</a:t>
                      </a:r>
                      <a:r>
                        <a:rPr lang="ca-ES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UVic</a:t>
                      </a:r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-UCC); CRABIS (URL);  Transformació Catalunya Sud (URV)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extLst>
                  <a:ext uri="{0D108BD9-81ED-4DB2-BD59-A6C34878D82A}">
                    <a16:rowId xmlns="" xmlns:a16="http://schemas.microsoft.com/office/drawing/2014/main" val="127366841"/>
                  </a:ext>
                </a:extLst>
              </a:tr>
              <a:tr h="750761"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Reforma institucional i enfortiment de les capacitats del sistema català de ciència, tecnologia i innovació</a:t>
                      </a:r>
                      <a:endParaRPr lang="ca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2811,1</a:t>
                      </a:r>
                      <a:endParaRPr lang="ca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Doctorats Industrials (SUR); PIU (SUR); SDUR (SUR); ICREA (SUR); CERCA i grans infraestructures (SUR); ASTIP-ALBA (CELLS, UAB); Anella científica (CSUC)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2.811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extLst>
                  <a:ext uri="{0D108BD9-81ED-4DB2-BD59-A6C34878D82A}">
                    <a16:rowId xmlns="" xmlns:a16="http://schemas.microsoft.com/office/drawing/2014/main" val="104040997"/>
                  </a:ext>
                </a:extLst>
              </a:tr>
              <a:tr h="246492"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Xip europeu</a:t>
                      </a:r>
                      <a:endParaRPr lang="ca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371,3</a:t>
                      </a:r>
                      <a:endParaRPr lang="ca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xip europeu (BSC)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extLst>
                  <a:ext uri="{0D108BD9-81ED-4DB2-BD59-A6C34878D82A}">
                    <a16:rowId xmlns="" xmlns:a16="http://schemas.microsoft.com/office/drawing/2014/main" val="3301331273"/>
                  </a:ext>
                </a:extLst>
              </a:tr>
              <a:tr h="317471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Fons per a la </a:t>
                      </a:r>
                      <a:r>
                        <a:rPr lang="es-E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reactivació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ca-E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 incloure FITA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97" marR="1897" marT="1897" marB="0" anchor="ctr"/>
                </a:tc>
                <a:extLst>
                  <a:ext uri="{0D108BD9-81ED-4DB2-BD59-A6C34878D82A}">
                    <a16:rowId xmlns="" xmlns:a16="http://schemas.microsoft.com/office/drawing/2014/main" val="904223058"/>
                  </a:ext>
                </a:extLst>
              </a:tr>
            </a:tbl>
          </a:graphicData>
        </a:graphic>
      </p:graphicFrame>
      <p:sp>
        <p:nvSpPr>
          <p:cNvPr id="7" name="CuadroTexto 4"/>
          <p:cNvSpPr txBox="1"/>
          <p:nvPr/>
        </p:nvSpPr>
        <p:spPr>
          <a:xfrm>
            <a:off x="720751" y="985414"/>
            <a:ext cx="6368306" cy="3970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Projectes emblemàtics</a:t>
            </a:r>
            <a:endParaRPr 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6698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CATALONIA i CORECO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720751" y="985414"/>
            <a:ext cx="6368306" cy="3970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Projectes destacats</a:t>
            </a:r>
            <a:endParaRPr lang="es-E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999330"/>
              </p:ext>
            </p:extLst>
          </p:nvPr>
        </p:nvGraphicFramePr>
        <p:xfrm>
          <a:off x="593929" y="1532160"/>
          <a:ext cx="11412000" cy="379969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320000">
                  <a:extLst>
                    <a:ext uri="{9D8B030D-6E8A-4147-A177-3AD203B41FA5}">
                      <a16:colId xmlns="" xmlns:a16="http://schemas.microsoft.com/office/drawing/2014/main" val="1797806463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908176850"/>
                    </a:ext>
                  </a:extLst>
                </a:gridCol>
                <a:gridCol w="5364000">
                  <a:extLst>
                    <a:ext uri="{9D8B030D-6E8A-4147-A177-3AD203B41FA5}">
                      <a16:colId xmlns="" xmlns:a16="http://schemas.microsoft.com/office/drawing/2014/main" val="253842556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>
                    <a:gradFill flip="none" rotWithShape="1">
                      <a:gsLst>
                        <a:gs pos="0">
                          <a:srgbClr val="F8F8F8">
                            <a:shade val="30000"/>
                            <a:satMod val="115000"/>
                          </a:srgbClr>
                        </a:gs>
                        <a:gs pos="50000">
                          <a:srgbClr val="F8F8F8">
                            <a:shade val="67500"/>
                            <a:satMod val="115000"/>
                          </a:srgbClr>
                        </a:gs>
                        <a:gs pos="100000">
                          <a:srgbClr val="F8F8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 (MEUR)</a:t>
                      </a:r>
                      <a:endParaRPr lang="ca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>
                    <a:gradFill flip="none" rotWithShape="1">
                      <a:gsLst>
                        <a:gs pos="0">
                          <a:srgbClr val="F8F8F8">
                            <a:shade val="30000"/>
                            <a:satMod val="115000"/>
                          </a:srgbClr>
                        </a:gs>
                        <a:gs pos="50000">
                          <a:srgbClr val="F8F8F8">
                            <a:shade val="67500"/>
                            <a:satMod val="115000"/>
                          </a:srgbClr>
                        </a:gs>
                        <a:gs pos="100000">
                          <a:srgbClr val="F8F8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PROJECTE/ACTUACIÓ </a:t>
                      </a:r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 QUE INCORPORA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>
                    <a:gradFill flip="none" rotWithShape="1">
                      <a:gsLst>
                        <a:gs pos="0">
                          <a:srgbClr val="F8F8F8">
                            <a:shade val="30000"/>
                            <a:satMod val="115000"/>
                          </a:srgbClr>
                        </a:gs>
                        <a:gs pos="50000">
                          <a:srgbClr val="F8F8F8">
                            <a:shade val="67500"/>
                            <a:satMod val="115000"/>
                          </a:srgbClr>
                        </a:gs>
                        <a:gs pos="100000">
                          <a:srgbClr val="F8F8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36045979"/>
                  </a:ext>
                </a:extLst>
              </a:tr>
              <a:tr h="40030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and Digital Arts: </a:t>
                      </a:r>
                      <a:r>
                        <a:rPr lang="en-U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Humanitats</a:t>
                      </a: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Ciència</a:t>
                      </a: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Arts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53,9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Campus Arts (UB); </a:t>
                      </a:r>
                      <a:r>
                        <a:rPr lang="ca-ES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ArtTech</a:t>
                      </a:r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</a:t>
                      </a:r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(UOC); cultura digital (UPF)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extLst>
                  <a:ext uri="{0D108BD9-81ED-4DB2-BD59-A6C34878D82A}">
                    <a16:rowId xmlns="" xmlns:a16="http://schemas.microsoft.com/office/drawing/2014/main" val="3736272459"/>
                  </a:ext>
                </a:extLst>
              </a:tr>
              <a:tr h="200931"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- Medicina personalitzada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(IBEC)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extLst>
                  <a:ext uri="{0D108BD9-81ED-4DB2-BD59-A6C34878D82A}">
                    <a16:rowId xmlns="" xmlns:a16="http://schemas.microsoft.com/office/drawing/2014/main" val="3839384804"/>
                  </a:ext>
                </a:extLst>
              </a:tr>
              <a:tr h="400301"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 intel·ligent i sostenible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producció</a:t>
                      </a:r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agro </a:t>
                      </a:r>
                      <a:r>
                        <a:rPr lang="es-ES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intel·ligent</a:t>
                      </a:r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sostenible (UdL)</a:t>
                      </a:r>
                      <a:endParaRPr lang="es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extLst>
                  <a:ext uri="{0D108BD9-81ED-4DB2-BD59-A6C34878D82A}">
                    <a16:rowId xmlns="" xmlns:a16="http://schemas.microsoft.com/office/drawing/2014/main" val="1881956373"/>
                  </a:ext>
                </a:extLst>
              </a:tr>
              <a:tr h="200931"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recerca translacional i innovacio (TRIP)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 (IRB)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extLst>
                  <a:ext uri="{0D108BD9-81ED-4DB2-BD59-A6C34878D82A}">
                    <a16:rowId xmlns="" xmlns:a16="http://schemas.microsoft.com/office/drawing/2014/main" val="1558096987"/>
                  </a:ext>
                </a:extLst>
              </a:tr>
              <a:tr h="200931"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 HUB</a:t>
                      </a:r>
                      <a:endParaRPr lang="ca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55,1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NeuroHUB</a:t>
                      </a:r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(UB)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extLst>
                  <a:ext uri="{0D108BD9-81ED-4DB2-BD59-A6C34878D82A}">
                    <a16:rowId xmlns="" xmlns:a16="http://schemas.microsoft.com/office/drawing/2014/main" val="3261275912"/>
                  </a:ext>
                </a:extLst>
              </a:tr>
              <a:tr h="799040"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 d’un nou complex de recerca i innovació, centrat en biomedicina biodiversitat i benestar planetari a l’espai de l’antic Mercat del Peix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Mercat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Peix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(UPF); Deep Tech Discovery Fund (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Biocat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-SUR)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extLst>
                  <a:ext uri="{0D108BD9-81ED-4DB2-BD59-A6C34878D82A}">
                    <a16:rowId xmlns="" xmlns:a16="http://schemas.microsoft.com/office/drawing/2014/main" val="403684182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</a:t>
                      </a:r>
                      <a:r>
                        <a:rPr lang="ca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Coneixement del Barcelonès Nord. Àmbit de les Tres Xemeneies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a-ES" sz="16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a-E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 GOV/168/2020, de 22 de desembre, pel qual s'encarrega al Departament d'Empresa i Coneixement la</a:t>
                      </a:r>
                      <a:b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preparació de la participació de la Generalitat de Catalunya en el Projecte d'interès nacional </a:t>
                      </a:r>
                      <a:r>
                        <a:rPr lang="ca-ES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</a:t>
                      </a:r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</a:t>
                      </a:r>
                      <a:b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a-ES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Coneixement del Barcelonès Nord. Àmbit de les Tres Xemeneies</a:t>
                      </a:r>
                      <a:endParaRPr lang="ca-ES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" marR="1432" marT="1432" marB="0" anchor="ctr"/>
                </a:tc>
                <a:extLst>
                  <a:ext uri="{0D108BD9-81ED-4DB2-BD59-A6C34878D82A}">
                    <a16:rowId xmlns="" xmlns:a16="http://schemas.microsoft.com/office/drawing/2014/main" val="930968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4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7648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Fons europeus de recuperació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4"/>
          <p:cNvSpPr txBox="1"/>
          <p:nvPr/>
        </p:nvSpPr>
        <p:spPr>
          <a:xfrm>
            <a:off x="651925" y="1510260"/>
            <a:ext cx="10980751" cy="34440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ca-ES" sz="2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Recuperación</a:t>
            </a:r>
            <a:r>
              <a:rPr lang="ca-ES" sz="2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</a:t>
            </a:r>
            <a:r>
              <a:rPr lang="ca-ES" sz="2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2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Resilencia</a:t>
            </a:r>
            <a:endParaRPr lang="ca-ES" sz="22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oficial sobre l’estratègia espanyola per canalitzar els fons destinats per Europa a reparar els danys provocats per la crisi de la COVID-19 i, mitjançant reformes i inversions, construir un futur més sostenible</a:t>
            </a:r>
          </a:p>
          <a:p>
            <a:pPr>
              <a:lnSpc>
                <a:spcPct val="90000"/>
              </a:lnSpc>
            </a:pPr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ca-ES" sz="4000" b="1" dirty="0">
                <a:latin typeface="Arial" panose="020B0604020202020204" pitchFamily="34" charset="0"/>
                <a:cs typeface="Arial" panose="020B0604020202020204" pitchFamily="34" charset="0"/>
              </a:rPr>
              <a:t>https://planderecuperacion.gob.es/</a:t>
            </a:r>
          </a:p>
          <a:p>
            <a:pPr>
              <a:lnSpc>
                <a:spcPct val="90000"/>
              </a:lnSpc>
            </a:pPr>
            <a:endParaRPr lang="ca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a-E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diferents organismes públics dependents de l’Administració General de l’Estat, les CCAA i els Ajuntaments publiquen convocatòries de concursos i subvencions, l’adjudicació de les quals està regulada per la Llei de Contractes del Sector Públic i per la Llei General de Subvencions  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9609" y="406010"/>
            <a:ext cx="32335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Fons europeus </a:t>
            </a:r>
          </a:p>
          <a:p>
            <a:pPr lvl="0"/>
            <a:r>
              <a:rPr lang="ca-E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recuperació </a:t>
            </a:r>
          </a:p>
          <a:p>
            <a:pPr lvl="0"/>
            <a:r>
              <a:rPr lang="ca-E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PGE 2021</a:t>
            </a:r>
            <a:endParaRPr lang="es-ES_tradnl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626498"/>
              </p:ext>
            </p:extLst>
          </p:nvPr>
        </p:nvGraphicFramePr>
        <p:xfrm>
          <a:off x="3466215" y="92527"/>
          <a:ext cx="8548575" cy="603366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5169">
                  <a:extLst>
                    <a:ext uri="{9D8B030D-6E8A-4147-A177-3AD203B41FA5}">
                      <a16:colId xmlns="" xmlns:a16="http://schemas.microsoft.com/office/drawing/2014/main" val="1972467013"/>
                    </a:ext>
                  </a:extLst>
                </a:gridCol>
                <a:gridCol w="465815">
                  <a:extLst>
                    <a:ext uri="{9D8B030D-6E8A-4147-A177-3AD203B41FA5}">
                      <a16:colId xmlns="" xmlns:a16="http://schemas.microsoft.com/office/drawing/2014/main" val="492325699"/>
                    </a:ext>
                  </a:extLst>
                </a:gridCol>
                <a:gridCol w="3301354">
                  <a:extLst>
                    <a:ext uri="{9D8B030D-6E8A-4147-A177-3AD203B41FA5}">
                      <a16:colId xmlns="" xmlns:a16="http://schemas.microsoft.com/office/drawing/2014/main" val="2837357841"/>
                    </a:ext>
                  </a:extLst>
                </a:gridCol>
                <a:gridCol w="845198">
                  <a:extLst>
                    <a:ext uri="{9D8B030D-6E8A-4147-A177-3AD203B41FA5}">
                      <a16:colId xmlns="" xmlns:a16="http://schemas.microsoft.com/office/drawing/2014/main" val="2000925891"/>
                    </a:ext>
                  </a:extLst>
                </a:gridCol>
                <a:gridCol w="893494">
                  <a:extLst>
                    <a:ext uri="{9D8B030D-6E8A-4147-A177-3AD203B41FA5}">
                      <a16:colId xmlns="" xmlns:a16="http://schemas.microsoft.com/office/drawing/2014/main" val="616402623"/>
                    </a:ext>
                  </a:extLst>
                </a:gridCol>
                <a:gridCol w="1416714">
                  <a:extLst>
                    <a:ext uri="{9D8B030D-6E8A-4147-A177-3AD203B41FA5}">
                      <a16:colId xmlns="" xmlns:a16="http://schemas.microsoft.com/office/drawing/2014/main" val="1390862111"/>
                    </a:ext>
                  </a:extLst>
                </a:gridCol>
                <a:gridCol w="1110831">
                  <a:extLst>
                    <a:ext uri="{9D8B030D-6E8A-4147-A177-3AD203B41FA5}">
                      <a16:colId xmlns="" xmlns:a16="http://schemas.microsoft.com/office/drawing/2014/main" val="3651850139"/>
                    </a:ext>
                  </a:extLst>
                </a:gridCol>
              </a:tblGrid>
              <a:tr h="1817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MILES DE EUROS</a:t>
                      </a:r>
                      <a:endParaRPr lang="ca-E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en </a:t>
                      </a:r>
                      <a:r>
                        <a:rPr lang="ca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miles</a:t>
                      </a:r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euros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4091205329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PGE2021 BASE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1634967815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MCIN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MCIU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1356748106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143A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Cooperación</a:t>
                      </a:r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el </a:t>
                      </a:r>
                      <a:r>
                        <a:rPr lang="ca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1.395,00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1.395,00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985,00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3745126866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144B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Cooperación, promoción y difusión educativa en el exterior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1.967,53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1.967,53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2.051,92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3390257534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321O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Dirección y Servicios Generales de Universidades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8.059,40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8.059,40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2269657506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322C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Enseñanzas</a:t>
                      </a:r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universitarias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136.134,89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136.134,89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130.115,92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338163823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323M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Becas y ayudas a estudiantes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39.750,34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39.750,34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39.933,90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520920664"/>
                  </a:ext>
                </a:extLst>
              </a:tr>
              <a:tr h="260313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461M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Dirección y Servicios Generales de Ciencia, Innovación y Universidades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38.249,70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38.249,70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5.935,78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2573556304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463A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Investigación científica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768.808,24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104.531,73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873.339,97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730.243,91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1491863390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463B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Fomento y coordinación de la investigación científica y técnica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2.759.371,23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2.759.371,23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2.979.025,61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2006812185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465A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Investigación sanitaria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287.228,72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287.228,72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270.847,13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3435320911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467C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</a:t>
                      </a:r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ca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tecnológico</a:t>
                      </a:r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-industrial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1.297.509,42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1.297.509,42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1.063.474,36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536179446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467D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Investigación y experimentación agraria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58.253,30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58.253,30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52.973,45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317484678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467E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Investigación oceanográfica y pesquera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99.112,70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99.112,70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61.036,61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3214826483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467F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Investigación geológico-minera y medioambiental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24.515,35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24.515,35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23.354,05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556590265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467H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Investigación energética, medioambiental y tecnológica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112.508,33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112.508,33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89.214,73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3351164105"/>
                  </a:ext>
                </a:extLst>
              </a:tr>
              <a:tr h="1318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5.446.951,99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290.443,89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5.737.395,88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5.449.192,37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4924073"/>
                  </a:ext>
                </a:extLst>
              </a:tr>
              <a:tr h="1318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MCI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5.446.951,99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5.189.686,34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4889394"/>
                  </a:ext>
                </a:extLst>
              </a:tr>
              <a:tr h="1318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290.443,89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259.506,03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6691071"/>
                  </a:ext>
                </a:extLst>
              </a:tr>
              <a:tr h="403001">
                <a:tc gridSpan="2"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10561222"/>
                  </a:ext>
                </a:extLst>
              </a:tr>
              <a:tr h="51715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PARTIDAS NUEVAS DE FONDOS EUROPEOS</a:t>
                      </a:r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a-E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a-E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3382749358"/>
                  </a:ext>
                </a:extLst>
              </a:tr>
              <a:tr h="2603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460A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Investigación, Desarrollo e Innovación. Mecanismo de Recuperación y Resiliencia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203.900,00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203.900,00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1356055386"/>
                  </a:ext>
                </a:extLst>
              </a:tr>
              <a:tr h="3887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460D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Fomento y coordinación de la investigación científica y técnica. Mecanismo de Recuperación y Resiliencia + transferencias internes 000X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664.868,00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664.868,00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959218928"/>
                  </a:ext>
                </a:extLst>
              </a:tr>
              <a:tr h="2603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460E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2" marR="3712" marT="37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Investigación y desarrollo tecnológico-industrial. Mecanismo de Recuperación y Resiliencia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436.860,00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436.860,00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3459330183"/>
                  </a:ext>
                </a:extLst>
              </a:tr>
              <a:tr h="1318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 FONDOS EUROPEOS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1.101.728,00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203.900,00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1.305.628,00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3129954501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3914207202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000X</a:t>
                      </a:r>
                      <a:endParaRPr lang="ca-E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Transferencias</a:t>
                      </a:r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internas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1.951.776,56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48.117,25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1.999.893,81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1.463.131,16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673266139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TRANSFERENCIAS ENTRE SUBSECTORES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1.951.776,56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48.117,25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1.999.893,81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1.463.131,16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2128644610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extLst>
                  <a:ext uri="{0D108BD9-81ED-4DB2-BD59-A6C34878D82A}">
                    <a16:rowId xmlns="" xmlns:a16="http://schemas.microsoft.com/office/drawing/2014/main" val="2708865421"/>
                  </a:ext>
                </a:extLst>
              </a:tr>
              <a:tr h="131894">
                <a:tc>
                  <a:txBody>
                    <a:bodyPr/>
                    <a:lstStyle/>
                    <a:p>
                      <a:pPr algn="l" fontAlgn="b"/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8.500.456,55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542.461,14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9.042.917,69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6.912.323,53</a:t>
                      </a:r>
                      <a:endParaRPr lang="ca-E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12" marR="3712" marT="3712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657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6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9609" y="406010"/>
            <a:ext cx="32335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Fons europeus </a:t>
            </a:r>
          </a:p>
          <a:p>
            <a:pPr lvl="0"/>
            <a:r>
              <a:rPr lang="ca-E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recuperació </a:t>
            </a:r>
          </a:p>
          <a:p>
            <a:pPr lvl="0"/>
            <a:r>
              <a:rPr lang="ca-E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PGE 2021</a:t>
            </a:r>
            <a:endParaRPr lang="es-ES_tradnl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197104"/>
              </p:ext>
            </p:extLst>
          </p:nvPr>
        </p:nvGraphicFramePr>
        <p:xfrm>
          <a:off x="3789535" y="248386"/>
          <a:ext cx="7991338" cy="5822804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494628">
                  <a:extLst>
                    <a:ext uri="{9D8B030D-6E8A-4147-A177-3AD203B41FA5}">
                      <a16:colId xmlns="" xmlns:a16="http://schemas.microsoft.com/office/drawing/2014/main" val="1848486458"/>
                    </a:ext>
                  </a:extLst>
                </a:gridCol>
                <a:gridCol w="3616969">
                  <a:extLst>
                    <a:ext uri="{9D8B030D-6E8A-4147-A177-3AD203B41FA5}">
                      <a16:colId xmlns="" xmlns:a16="http://schemas.microsoft.com/office/drawing/2014/main" val="570673458"/>
                    </a:ext>
                  </a:extLst>
                </a:gridCol>
                <a:gridCol w="1221113">
                  <a:extLst>
                    <a:ext uri="{9D8B030D-6E8A-4147-A177-3AD203B41FA5}">
                      <a16:colId xmlns="" xmlns:a16="http://schemas.microsoft.com/office/drawing/2014/main" val="3779904072"/>
                    </a:ext>
                  </a:extLst>
                </a:gridCol>
                <a:gridCol w="1298400">
                  <a:extLst>
                    <a:ext uri="{9D8B030D-6E8A-4147-A177-3AD203B41FA5}">
                      <a16:colId xmlns="" xmlns:a16="http://schemas.microsoft.com/office/drawing/2014/main" val="1394987898"/>
                    </a:ext>
                  </a:extLst>
                </a:gridCol>
                <a:gridCol w="1360228">
                  <a:extLst>
                    <a:ext uri="{9D8B030D-6E8A-4147-A177-3AD203B41FA5}">
                      <a16:colId xmlns="" xmlns:a16="http://schemas.microsoft.com/office/drawing/2014/main" val="3628781258"/>
                    </a:ext>
                  </a:extLst>
                </a:gridCol>
              </a:tblGrid>
              <a:tr h="193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PGE2021 TOTAL MINISTERIS FONS MRR POLÍTICA 46 (RECERCA)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TOTAL (milers euros)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MCIN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MU 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656976426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460A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Investigación, Desarrollo e Innovación. Mecanismo de Recuperación y Resiliencia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1.520.900,00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13,41%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2586940600"/>
                  </a:ext>
                </a:extLst>
              </a:tr>
              <a:tr h="193821"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 dirty="0">
                          <a:effectLst/>
                        </a:rPr>
                        <a:t>A CCAA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206.420,00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90,21%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2742717275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460B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Investigación y desarrollo de la Sociedad de la Información. Mecanismo de Recuperación y Resiliencia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 dirty="0">
                          <a:effectLst/>
                        </a:rPr>
                        <a:t>336.000,00</a:t>
                      </a:r>
                      <a:endParaRPr lang="ca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506529547"/>
                  </a:ext>
                </a:extLst>
              </a:tr>
              <a:tr h="193821"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A CCAA (conectividad)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 dirty="0">
                          <a:effectLst/>
                        </a:rPr>
                        <a:t>250.000,00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3925845651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460C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Innovación tecnológica de las telecomunicaciones. Mecanismo de Recuperación y Resiliencia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1.793.200,00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3552938632"/>
                  </a:ext>
                </a:extLst>
              </a:tr>
              <a:tr h="536051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460D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Fomento y coordinación de la investigación científica y técnica. Mecanismo de Recuperación y Resiliencia + transferencias internes 000X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224.733,00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 dirty="0">
                          <a:effectLst/>
                        </a:rPr>
                        <a:t>100,00%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1439195545"/>
                  </a:ext>
                </a:extLst>
              </a:tr>
              <a:tr h="193821"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A CCAA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47.340,00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 dirty="0">
                          <a:effectLst/>
                        </a:rPr>
                        <a:t>100,00%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2597501460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460E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 Investigación y desarrollo tecnológico-industrial. Mecanismo de Recuperación y Resiliencia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436.860,00</a:t>
                      </a:r>
                      <a:endParaRPr lang="ca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 dirty="0">
                          <a:effectLst/>
                        </a:rPr>
                        <a:t>100,00%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2721012914"/>
                  </a:ext>
                </a:extLst>
              </a:tr>
              <a:tr h="193821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000x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Transferencias y libramientos internos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1.932.227,76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 dirty="0">
                          <a:effectLst/>
                        </a:rPr>
                        <a:t>22,70%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1111401866"/>
                  </a:ext>
                </a:extLst>
              </a:tr>
              <a:tr h="193821"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3023861316"/>
                  </a:ext>
                </a:extLst>
              </a:tr>
              <a:tr h="193821"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total 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4.311.693,00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2385943845"/>
                  </a:ext>
                </a:extLst>
              </a:tr>
              <a:tr h="193821"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3164112200"/>
                  </a:ext>
                </a:extLst>
              </a:tr>
              <a:tr h="193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MINISTERIO DE CIENCIA E INNOVACIÓN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% total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611143376"/>
                  </a:ext>
                </a:extLst>
              </a:tr>
              <a:tr h="193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Entidades dependientes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440.135,00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39,95%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3902847836"/>
                  </a:ext>
                </a:extLst>
              </a:tr>
              <a:tr h="193821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CCAA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47.340,00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1399905267"/>
                  </a:ext>
                </a:extLst>
              </a:tr>
              <a:tr h="193821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CELLS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7.527,36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DE CCAA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1008590272"/>
                  </a:ext>
                </a:extLst>
              </a:tr>
              <a:tr h="359595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ICTS i GIS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50.356,54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3537879135"/>
                  </a:ext>
                </a:extLst>
              </a:tr>
              <a:tr h="193821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Privat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287.000,00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4099522208"/>
                  </a:ext>
                </a:extLst>
              </a:tr>
              <a:tr h="193821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Resta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269.369,10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209301769"/>
                  </a:ext>
                </a:extLst>
              </a:tr>
              <a:tr h="193821"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4191372674"/>
                  </a:ext>
                </a:extLst>
              </a:tr>
              <a:tr h="193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MINISTERIO DE UNIVERSIDADES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% total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1091508251"/>
                  </a:ext>
                </a:extLst>
              </a:tr>
              <a:tr h="193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Entidades dependientes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17.680,00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8,67%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 dirty="0" err="1">
                          <a:effectLst/>
                        </a:rPr>
                        <a:t>uned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396966682"/>
                  </a:ext>
                </a:extLst>
              </a:tr>
              <a:tr h="193821"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>
                          <a:effectLst/>
                        </a:rPr>
                        <a:t>CCAA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100" u="none" strike="noStrike">
                          <a:effectLst/>
                        </a:rPr>
                        <a:t>186.220,00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100" u="none" strike="noStrike" dirty="0" err="1">
                          <a:effectLst/>
                        </a:rPr>
                        <a:t>universidades</a:t>
                      </a:r>
                      <a:r>
                        <a:rPr lang="ca-ES" sz="1100" u="none" strike="noStrike" dirty="0">
                          <a:effectLst/>
                        </a:rPr>
                        <a:t> </a:t>
                      </a:r>
                      <a:r>
                        <a:rPr lang="ca-ES" sz="1100" u="none" strike="noStrike" dirty="0" err="1">
                          <a:effectLst/>
                        </a:rPr>
                        <a:t>públicas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95" marR="5195" marT="5195" marB="0" anchor="b"/>
                </a:tc>
                <a:extLst>
                  <a:ext uri="{0D108BD9-81ED-4DB2-BD59-A6C34878D82A}">
                    <a16:rowId xmlns="" xmlns:a16="http://schemas.microsoft.com/office/drawing/2014/main" val="2576098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2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-49695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10788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de Inversión en Ciencia,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(MCIN)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14" y="1828799"/>
            <a:ext cx="6701466" cy="3629961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9987" y="2644549"/>
            <a:ext cx="4451505" cy="1998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8014" y="5736409"/>
            <a:ext cx="426270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a-E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actualitzada a 29 de juliol</a:t>
            </a:r>
            <a:endParaRPr lang="ca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10788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de Inversión en Ciencia,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(MCIN)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5" y="1962735"/>
            <a:ext cx="10659905" cy="38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748" y="166826"/>
            <a:ext cx="72905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de Inversión en Ciencia,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(MCIN)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22" y="2977116"/>
            <a:ext cx="5494907" cy="2892056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632" y="98832"/>
            <a:ext cx="4699656" cy="59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10788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de Inversión en Ciencia,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(MCIN)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5"/>
          <a:srcRect b="23553"/>
          <a:stretch/>
        </p:blipFill>
        <p:spPr>
          <a:xfrm>
            <a:off x="6233230" y="2390172"/>
            <a:ext cx="5530916" cy="2351949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78" y="1879581"/>
            <a:ext cx="5068391" cy="36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10788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de Inversión en Ciencia,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(MCIN)</a:t>
            </a:r>
          </a:p>
        </p:txBody>
      </p:sp>
      <p:sp>
        <p:nvSpPr>
          <p:cNvPr id="3" name="Rectangle 2"/>
          <p:cNvSpPr/>
          <p:nvPr/>
        </p:nvSpPr>
        <p:spPr>
          <a:xfrm>
            <a:off x="726353" y="1724626"/>
            <a:ext cx="10023163" cy="42636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017" y="3915307"/>
            <a:ext cx="4207026" cy="1951714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102" y="3675507"/>
            <a:ext cx="3367545" cy="2191514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511" y="1783481"/>
            <a:ext cx="3241778" cy="1892026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8"/>
          <a:srcRect r="1299" b="-69"/>
          <a:stretch/>
        </p:blipFill>
        <p:spPr>
          <a:xfrm>
            <a:off x="6085018" y="1966294"/>
            <a:ext cx="4207026" cy="202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1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4"/>
          <p:cNvSpPr txBox="1"/>
          <p:nvPr/>
        </p:nvSpPr>
        <p:spPr>
          <a:xfrm>
            <a:off x="651925" y="3238618"/>
            <a:ext cx="6024178" cy="16158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a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PN@SC</a:t>
            </a:r>
          </a:p>
          <a:p>
            <a:pPr marL="342900" indent="-342900">
              <a:lnSpc>
                <a:spcPct val="9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a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Catalonia</a:t>
            </a:r>
          </a:p>
          <a:p>
            <a:pPr marL="342900" indent="-342900">
              <a:lnSpc>
                <a:spcPct val="9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a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Fons europeus de recuperació</a:t>
            </a:r>
          </a:p>
          <a:p>
            <a:pPr marL="342900" indent="-342900">
              <a:lnSpc>
                <a:spcPct val="9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de Inversión en Ciencia, </a:t>
            </a:r>
            <a:r>
              <a:rPr 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</a:t>
            </a: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</a:t>
            </a: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(MCIN)</a:t>
            </a:r>
          </a:p>
        </p:txBody>
      </p:sp>
      <p:sp>
        <p:nvSpPr>
          <p:cNvPr id="9" name="CuadroTexto 1"/>
          <p:cNvSpPr txBox="1"/>
          <p:nvPr/>
        </p:nvSpPr>
        <p:spPr>
          <a:xfrm>
            <a:off x="651925" y="447800"/>
            <a:ext cx="10143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ÍNDEX</a:t>
            </a:r>
            <a:endParaRPr lang="es-ES_tradnl" sz="6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-49695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10788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de Inversión en Ciencia,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(MCIN)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1925" y="1853603"/>
            <a:ext cx="10201605" cy="35632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5" name="Imat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127" y="4211117"/>
            <a:ext cx="3400758" cy="838679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632" y="1853603"/>
            <a:ext cx="4030444" cy="2150402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4815" y="1874340"/>
            <a:ext cx="4101651" cy="1983350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2" y="4121562"/>
            <a:ext cx="3063196" cy="987638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3512" y="4221489"/>
            <a:ext cx="3491949" cy="8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-308344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10788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de Inversión en Ciencia,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(MCIN)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5"/>
          <a:srcRect t="15065"/>
          <a:stretch/>
        </p:blipFill>
        <p:spPr>
          <a:xfrm>
            <a:off x="3298385" y="1628933"/>
            <a:ext cx="8598400" cy="4133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1925" y="1892691"/>
            <a:ext cx="2038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 de les propostes del programa de </a:t>
            </a:r>
            <a:r>
              <a:rPr lang="ca-E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</a:t>
            </a:r>
            <a:r>
              <a:rPr lang="ca-ES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Complementarios</a:t>
            </a:r>
            <a:r>
              <a:rPr lang="ca-E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CCAA</a:t>
            </a:r>
            <a:endParaRPr lang="ca-ES" i="1" dirty="0"/>
          </a:p>
        </p:txBody>
      </p:sp>
    </p:spTree>
    <p:extLst>
      <p:ext uri="{BB962C8B-B14F-4D97-AF65-F5344CB8AC3E}">
        <p14:creationId xmlns:p14="http://schemas.microsoft.com/office/powerpoint/2010/main" val="11898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7648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Fons europeus de recuperació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5"/>
          <a:srcRect b="9494"/>
          <a:stretch/>
        </p:blipFill>
        <p:spPr>
          <a:xfrm>
            <a:off x="1722500" y="1361403"/>
            <a:ext cx="8963221" cy="40080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8014" y="5736409"/>
            <a:ext cx="414728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a-E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actualitzada a 31 d’agost</a:t>
            </a:r>
            <a:endParaRPr lang="ca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7648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Fons europeus de recuperació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5"/>
          <a:srcRect t="2246"/>
          <a:stretch/>
        </p:blipFill>
        <p:spPr>
          <a:xfrm>
            <a:off x="1148042" y="1743740"/>
            <a:ext cx="10423693" cy="36363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014" y="5736409"/>
            <a:ext cx="414728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a-E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actualitzada a 31 d’agost</a:t>
            </a:r>
            <a:endParaRPr lang="ca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7648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Fons europeus de recuperació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5"/>
          <a:srcRect t="1951"/>
          <a:stretch/>
        </p:blipFill>
        <p:spPr>
          <a:xfrm>
            <a:off x="1009805" y="1510260"/>
            <a:ext cx="10579683" cy="39785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014" y="5736409"/>
            <a:ext cx="414728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a-E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actualitzada a 31 d’agost</a:t>
            </a:r>
            <a:endParaRPr lang="ca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7648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Fons europeus de recuperació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5"/>
          <a:srcRect t="3136"/>
          <a:stretch/>
        </p:blipFill>
        <p:spPr>
          <a:xfrm>
            <a:off x="1038974" y="1786270"/>
            <a:ext cx="10635576" cy="36114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014" y="5736409"/>
            <a:ext cx="414728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a-E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actualitzada a 31 d’agost</a:t>
            </a:r>
            <a:endParaRPr lang="ca-E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43985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Estratégico de Inversión en Ciencia,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 </a:t>
            </a:r>
            <a:r>
              <a:rPr lang="es-ES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(MCIN)</a:t>
            </a:r>
          </a:p>
        </p:txBody>
      </p:sp>
      <p:sp>
        <p:nvSpPr>
          <p:cNvPr id="7" name="Rectangle 6"/>
          <p:cNvSpPr/>
          <p:nvPr/>
        </p:nvSpPr>
        <p:spPr>
          <a:xfrm>
            <a:off x="726353" y="4403360"/>
            <a:ext cx="3090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Comitè de seguiment </a:t>
            </a:r>
          </a:p>
          <a:p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l’EECTI 2021-2027</a:t>
            </a:r>
            <a:endParaRPr lang="ca-ES" i="1" dirty="0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5"/>
          <a:srcRect l="15213" t="12953" r="14416"/>
          <a:stretch/>
        </p:blipFill>
        <p:spPr>
          <a:xfrm>
            <a:off x="5050466" y="847754"/>
            <a:ext cx="6815470" cy="49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1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1"/>
          <p:cNvSpPr txBox="1"/>
          <p:nvPr/>
        </p:nvSpPr>
        <p:spPr>
          <a:xfrm>
            <a:off x="2008777" y="2197942"/>
            <a:ext cx="3064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Moltes </a:t>
            </a:r>
          </a:p>
          <a:p>
            <a:r>
              <a:rPr lang="ca-ES" sz="6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gràcies</a:t>
            </a:r>
            <a:endParaRPr lang="es-ES_tradnl" sz="6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1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2735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PN@SC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026453446"/>
              </p:ext>
            </p:extLst>
          </p:nvPr>
        </p:nvGraphicFramePr>
        <p:xfrm>
          <a:off x="-337763" y="280426"/>
          <a:ext cx="13039803" cy="446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CuadroTexto 4"/>
          <p:cNvSpPr txBox="1"/>
          <p:nvPr/>
        </p:nvSpPr>
        <p:spPr>
          <a:xfrm>
            <a:off x="268357" y="3917646"/>
            <a:ext cx="11827564" cy="18928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mesos </a:t>
            </a:r>
            <a:r>
              <a:rPr lang="ca-E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ca-ES" sz="2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l’acord </a:t>
            </a:r>
            <a:r>
              <a:rPr lang="ca-E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govern de partida i </a:t>
            </a:r>
            <a:r>
              <a:rPr lang="ca-ES" sz="2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l’acord </a:t>
            </a:r>
            <a:r>
              <a:rPr lang="ca-ES" sz="2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govern d’aprovació document </a:t>
            </a:r>
            <a:r>
              <a:rPr lang="ca-ES" sz="2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endParaRPr lang="ca-ES" sz="2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plenaris de </a:t>
            </a:r>
            <a:r>
              <a:rPr lang="ca-E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membres</a:t>
            </a: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taules permanents de </a:t>
            </a:r>
            <a:r>
              <a:rPr lang="ca-E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membres</a:t>
            </a: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reunions dels </a:t>
            </a:r>
            <a:r>
              <a:rPr lang="ca-E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grups de treball</a:t>
            </a: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consell 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consultiu amb </a:t>
            </a:r>
            <a:r>
              <a:rPr lang="ca-E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ca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integrants </a:t>
            </a:r>
            <a:endParaRPr lang="ca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procés participatiu amb </a:t>
            </a:r>
            <a:r>
              <a:rPr lang="ca-E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trobades presencials i </a:t>
            </a:r>
            <a:r>
              <a:rPr lang="ca-E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aportacions</a:t>
            </a: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a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pn@sc talk </a:t>
            </a:r>
          </a:p>
        </p:txBody>
      </p:sp>
    </p:spTree>
    <p:extLst>
      <p:ext uri="{BB962C8B-B14F-4D97-AF65-F5344CB8AC3E}">
        <p14:creationId xmlns:p14="http://schemas.microsoft.com/office/powerpoint/2010/main" val="712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1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2735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PN@SC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4"/>
          <p:cNvSpPr txBox="1"/>
          <p:nvPr/>
        </p:nvSpPr>
        <p:spPr>
          <a:xfrm>
            <a:off x="651925" y="1510260"/>
            <a:ext cx="10758877" cy="281615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 </a:t>
            </a:r>
            <a:r>
              <a:rPr lang="ca-E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a-E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anys</a:t>
            </a:r>
            <a:r>
              <a:rPr lang="ca-E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vista, a </a:t>
            </a:r>
            <a:r>
              <a:rPr lang="ca-E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llarg termini </a:t>
            </a:r>
            <a:r>
              <a:rPr lang="ca-ES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(2030) </a:t>
            </a:r>
            <a:r>
              <a:rPr lang="ca-E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a-ES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</a:t>
            </a:r>
            <a:r>
              <a:rPr lang="ca-E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</a:t>
            </a:r>
            <a:r>
              <a:rPr lang="ca-E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acords </a:t>
            </a:r>
            <a:r>
              <a:rPr lang="ca-E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6 eixos</a:t>
            </a:r>
            <a:r>
              <a:rPr lang="ca-ES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ca-ES" sz="2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de coneixement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 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acords </a:t>
            </a:r>
            <a:endParaRPr lang="ca-E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ca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talent de les persones, l’energia del coneixement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 acords </a:t>
            </a:r>
            <a:endParaRPr lang="ca-E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inversió econòmica, una aposta segura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acords </a:t>
            </a:r>
            <a:endParaRPr lang="ca-E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 el sistema de recerca i les seves infraestructures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acords 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ca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Transformar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coneixement en prosperitat i benestar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 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acords </a:t>
            </a:r>
          </a:p>
          <a:p>
            <a:pPr marL="457200" indent="-457200">
              <a:buClr>
                <a:srgbClr val="FFC000"/>
              </a:buClr>
              <a:buFont typeface="+mj-lt"/>
              <a:buAutoNum type="arabicPeriod"/>
            </a:pPr>
            <a:r>
              <a:rPr lang="ca-E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territori, les regions i les ciutats, una oportunitat</a:t>
            </a:r>
            <a:r>
              <a:rPr lang="ca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ca-E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acords </a:t>
            </a:r>
            <a:endParaRPr lang="ca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2302" y="3582896"/>
            <a:ext cx="1661934" cy="234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2735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PN@SC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4"/>
          <p:cNvSpPr txBox="1"/>
          <p:nvPr/>
        </p:nvSpPr>
        <p:spPr>
          <a:xfrm>
            <a:off x="651923" y="1293603"/>
            <a:ext cx="10758877" cy="5355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L’estratègia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4747" y="4002152"/>
            <a:ext cx="4426053" cy="646331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190500" dist="25400" dir="5400000" sx="102000" sy="102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ca-ES" sz="2000" b="1" dirty="0">
                <a:solidFill>
                  <a:prstClr val="white"/>
                </a:solidFill>
                <a:latin typeface="Arial"/>
                <a:ea typeface="Calibri" panose="020F0502020204030204" pitchFamily="34" charset="0"/>
                <a:cs typeface="Arial"/>
              </a:rPr>
              <a:t>Alineament de les polítiques de recerca i d’innovació del Govern</a:t>
            </a:r>
            <a:endParaRPr lang="ca-ES" sz="2000" dirty="0">
              <a:solidFill>
                <a:prstClr val="white"/>
              </a:solidFill>
              <a:latin typeface="Calibri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925" y="3894676"/>
            <a:ext cx="6084510" cy="1200329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190500" dist="25400" dir="5400000" sx="102000" sy="102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ca-ES" sz="2000" dirty="0">
                <a:solidFill>
                  <a:prstClr val="white"/>
                </a:solidFill>
                <a:latin typeface="Arial"/>
                <a:ea typeface="Calibri" panose="020F0502020204030204" pitchFamily="34" charset="0"/>
                <a:cs typeface="Arial"/>
              </a:rPr>
              <a:t>Promoció de la </a:t>
            </a:r>
            <a:r>
              <a:rPr lang="ca-ES" sz="2000" b="1" dirty="0">
                <a:solidFill>
                  <a:prstClr val="white"/>
                </a:solidFill>
                <a:latin typeface="Arial"/>
                <a:ea typeface="Calibri" panose="020F0502020204030204" pitchFamily="34" charset="0"/>
                <a:cs typeface="Arial"/>
              </a:rPr>
              <a:t>col·laboració sistemàtica i sistèmica dels agents del sistema </a:t>
            </a:r>
            <a:r>
              <a:rPr lang="ca-ES" sz="2000" dirty="0">
                <a:solidFill>
                  <a:prstClr val="white"/>
                </a:solidFill>
                <a:latin typeface="Arial"/>
                <a:ea typeface="Calibri" panose="020F0502020204030204" pitchFamily="34" charset="0"/>
                <a:cs typeface="Arial"/>
              </a:rPr>
              <a:t>d’educació superior, del sistema de recerca, del sistema d’innovació i del sistema empresarial</a:t>
            </a:r>
            <a:endParaRPr lang="ca-ES" sz="2000" dirty="0">
              <a:solidFill>
                <a:prstClr val="white"/>
              </a:solidFill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7413" y="5259299"/>
            <a:ext cx="4413387" cy="369332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190500" dist="25400" dir="5400000" sx="102000" sy="102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a-ES" sz="2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Descentralització</a:t>
            </a:r>
            <a:endParaRPr lang="ca-ES" sz="16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7413" y="4769225"/>
            <a:ext cx="4413388" cy="369332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190500" dist="25400" dir="5400000" sx="102000" sy="102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a-ES" sz="2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Potenciar la innovació empresarial</a:t>
            </a:r>
            <a:endParaRPr lang="ca-ES" sz="2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925" y="5250980"/>
            <a:ext cx="6084510" cy="369332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190500" dist="25400" dir="5400000" sx="102000" sy="102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a-ES" sz="2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Estàndards de qualitat de l’educació superior</a:t>
            </a:r>
            <a:endParaRPr lang="ca-ES" sz="20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925" y="2122117"/>
            <a:ext cx="6084510" cy="1477328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190500" dist="25400" dir="3780000" sx="101000" sy="101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ca-ES" sz="2000" dirty="0">
                <a:solidFill>
                  <a:prstClr val="white"/>
                </a:solidFill>
                <a:latin typeface="Arial"/>
                <a:cs typeface="Arial"/>
              </a:rPr>
              <a:t>Assolir </a:t>
            </a:r>
            <a:r>
              <a:rPr lang="ca-ES" sz="2000" b="1" dirty="0">
                <a:solidFill>
                  <a:prstClr val="white"/>
                </a:solidFill>
                <a:latin typeface="Arial"/>
                <a:cs typeface="Arial"/>
              </a:rPr>
              <a:t>en cinc anys </a:t>
            </a:r>
            <a:r>
              <a:rPr lang="ca-ES" sz="2000" dirty="0">
                <a:solidFill>
                  <a:prstClr val="white"/>
                </a:solidFill>
                <a:latin typeface="Arial"/>
                <a:cs typeface="Arial"/>
              </a:rPr>
              <a:t>una </a:t>
            </a:r>
            <a:r>
              <a:rPr lang="ca-ES" sz="2000" b="1" dirty="0">
                <a:solidFill>
                  <a:prstClr val="white"/>
                </a:solidFill>
                <a:latin typeface="Arial"/>
                <a:cs typeface="Arial"/>
              </a:rPr>
              <a:t>despesa global total en R+D+I </a:t>
            </a:r>
            <a:r>
              <a:rPr lang="ca-ES" sz="2000" dirty="0">
                <a:solidFill>
                  <a:prstClr val="white"/>
                </a:solidFill>
                <a:latin typeface="Arial"/>
                <a:cs typeface="Arial"/>
              </a:rPr>
              <a:t>del </a:t>
            </a:r>
            <a:r>
              <a:rPr lang="ca-ES" sz="2000" b="1" dirty="0">
                <a:solidFill>
                  <a:prstClr val="white"/>
                </a:solidFill>
                <a:latin typeface="Arial"/>
                <a:cs typeface="Arial"/>
              </a:rPr>
              <a:t>2,12% del PIB català</a:t>
            </a:r>
            <a:r>
              <a:rPr lang="ca-ES" sz="2000" dirty="0">
                <a:solidFill>
                  <a:prstClr val="white"/>
                </a:solidFill>
                <a:latin typeface="Arial"/>
                <a:cs typeface="Arial"/>
              </a:rPr>
              <a:t>, amb un increment de la </a:t>
            </a:r>
            <a:r>
              <a:rPr lang="ca-ES" sz="2000" b="1" dirty="0">
                <a:solidFill>
                  <a:prstClr val="white"/>
                </a:solidFill>
                <a:latin typeface="Arial"/>
                <a:cs typeface="Arial"/>
              </a:rPr>
              <a:t>despesa pública </a:t>
            </a:r>
            <a:r>
              <a:rPr lang="ca-ES" sz="2000" dirty="0">
                <a:solidFill>
                  <a:prstClr val="white"/>
                </a:solidFill>
                <a:latin typeface="Arial"/>
                <a:cs typeface="Arial"/>
              </a:rPr>
              <a:t>que passi del 0,58% al </a:t>
            </a:r>
            <a:r>
              <a:rPr lang="ca-ES" sz="2000" b="1" dirty="0">
                <a:solidFill>
                  <a:prstClr val="white"/>
                </a:solidFill>
                <a:latin typeface="Arial"/>
                <a:cs typeface="Arial"/>
              </a:rPr>
              <a:t>0,75%</a:t>
            </a:r>
            <a:r>
              <a:rPr lang="ca-ES" sz="2000" dirty="0">
                <a:solidFill>
                  <a:prstClr val="white"/>
                </a:solidFill>
                <a:latin typeface="Arial"/>
                <a:cs typeface="Arial"/>
              </a:rPr>
              <a:t> i amb un augment de la </a:t>
            </a:r>
            <a:r>
              <a:rPr lang="ca-ES" sz="2000" b="1" dirty="0">
                <a:solidFill>
                  <a:prstClr val="white"/>
                </a:solidFill>
                <a:latin typeface="Arial"/>
                <a:cs typeface="Arial"/>
              </a:rPr>
              <a:t>despesa privada </a:t>
            </a:r>
            <a:r>
              <a:rPr lang="ca-ES" sz="2000" dirty="0">
                <a:solidFill>
                  <a:prstClr val="white"/>
                </a:solidFill>
                <a:latin typeface="Arial"/>
                <a:cs typeface="Arial"/>
              </a:rPr>
              <a:t>del 0,99% a </a:t>
            </a:r>
            <a:r>
              <a:rPr lang="ca-ES" sz="2000" b="1" dirty="0">
                <a:solidFill>
                  <a:prstClr val="white"/>
                </a:solidFill>
                <a:latin typeface="Arial"/>
                <a:cs typeface="Arial"/>
              </a:rPr>
              <a:t>l’1,37%</a:t>
            </a:r>
            <a:r>
              <a:rPr lang="ca-ES" sz="2000" dirty="0">
                <a:solidFill>
                  <a:prstClr val="white"/>
                </a:solidFill>
                <a:latin typeface="Arial"/>
                <a:cs typeface="Arial"/>
              </a:rPr>
              <a:t> </a:t>
            </a:r>
            <a:endParaRPr lang="ca-E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6984749" y="2146896"/>
            <a:ext cx="4426052" cy="1754326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>
            <a:outerShdw blurRad="190500" dist="25400" dir="5400000" sx="102000" sy="102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>
                <a:solidFill>
                  <a:prstClr val="white"/>
                </a:solidFill>
                <a:latin typeface="Arial"/>
                <a:ea typeface="Calibri" panose="020F0502020204030204" pitchFamily="34" charset="0"/>
                <a:cs typeface="Arial"/>
              </a:rPr>
              <a:t>Establir indicadors d’innovació </a:t>
            </a:r>
            <a:r>
              <a:rPr lang="fr-FR" sz="2000" dirty="0">
                <a:solidFill>
                  <a:prstClr val="white"/>
                </a:solidFill>
                <a:latin typeface="Arial"/>
                <a:ea typeface="Calibri" panose="020F0502020204030204" pitchFamily="34" charset="0"/>
                <a:cs typeface="Arial"/>
              </a:rPr>
              <a:t>d’acord al Regional Innovation Scoreboard (RIS) per tal de </a:t>
            </a:r>
            <a:r>
              <a:rPr lang="fr-FR" sz="2000" b="1" dirty="0">
                <a:solidFill>
                  <a:prstClr val="white"/>
                </a:solidFill>
                <a:latin typeface="Arial"/>
                <a:ea typeface="Calibri" panose="020F0502020204030204" pitchFamily="34" charset="0"/>
                <a:cs typeface="Arial"/>
              </a:rPr>
              <a:t>temporalitzar l’objectiu d’incorporar-nos al grup de líders en innovació</a:t>
            </a:r>
            <a:endParaRPr lang="fr-FR" sz="2000" dirty="0">
              <a:solidFill>
                <a:prstClr val="white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5984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PN@SC i el CORECO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10507850"/>
              </p:ext>
            </p:extLst>
          </p:nvPr>
        </p:nvGraphicFramePr>
        <p:xfrm>
          <a:off x="1317728" y="1258787"/>
          <a:ext cx="10081120" cy="127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CuadroTexto 4"/>
          <p:cNvSpPr txBox="1"/>
          <p:nvPr/>
        </p:nvSpPr>
        <p:spPr>
          <a:xfrm>
            <a:off x="651925" y="2695123"/>
            <a:ext cx="10746923" cy="333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a-ES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projectes </a:t>
            </a:r>
            <a:r>
              <a:rPr lang="ca-ES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l’àmbit de </a:t>
            </a:r>
            <a:r>
              <a:rPr lang="ca-E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a-ES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ecerca i universitats</a:t>
            </a:r>
            <a:endParaRPr lang="ca-ES" sz="22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SUR</a:t>
            </a: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CSUC</a:t>
            </a: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BIOCAT</a:t>
            </a: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centres CERCA i grans infraestructures</a:t>
            </a: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universitats</a:t>
            </a: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parcs científics i tecnològics</a:t>
            </a: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ca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Clr>
                <a:srgbClr val="FFC000"/>
              </a:buClr>
            </a:pPr>
            <a:r>
              <a:rPr lang="ca-E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a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projectes presentats  per PDA</a:t>
            </a:r>
          </a:p>
          <a:p>
            <a:pPr marL="742950" lvl="1" indent="-285750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ca-ES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ca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un import de </a:t>
            </a:r>
            <a:r>
              <a:rPr lang="ca-ES" sz="2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9.478,2M€ </a:t>
            </a:r>
            <a:r>
              <a:rPr lang="ca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dels quals 5.037,7M€ es demanen de fons europeus de recuperació 2021-2026, més 145,8M€ a través de PDA</a:t>
            </a:r>
            <a:endParaRPr 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5984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PN@SC i el CORECO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1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924" y="1510260"/>
            <a:ext cx="11727809" cy="40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4039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CATALONIA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1762639"/>
              </p:ext>
            </p:extLst>
          </p:nvPr>
        </p:nvGraphicFramePr>
        <p:xfrm>
          <a:off x="1061882" y="1258787"/>
          <a:ext cx="10510437" cy="1543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t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2093" y="3605301"/>
            <a:ext cx="9050013" cy="1762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99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/>
          <a:stretch/>
        </p:blipFill>
        <p:spPr>
          <a:xfrm>
            <a:off x="0" y="0"/>
            <a:ext cx="12192000" cy="6174000"/>
          </a:xfrm>
          <a:prstGeom prst="rect">
            <a:avLst/>
          </a:prstGeom>
        </p:spPr>
      </p:pic>
      <p:pic>
        <p:nvPicPr>
          <p:cNvPr id="1026" name="Picture 2" descr="http://identitatcorporativa.gencat.cat/web/.content/Documentacio/descarregues/dpt/COLOR/Recerca-i-Universitats/recerca_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0" y="6323714"/>
            <a:ext cx="3708255" cy="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1925" y="401187"/>
            <a:ext cx="4039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a-ES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CATALONIA</a:t>
            </a:r>
            <a:endParaRPr lang="es-ES_tradnl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25" y="1258786"/>
            <a:ext cx="2807474" cy="4416025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909" y="1258786"/>
            <a:ext cx="7103358" cy="44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55DDBF7A43945A77BCA6308256D0B" ma:contentTypeVersion="12" ma:contentTypeDescription="Crea un document nou" ma:contentTypeScope="" ma:versionID="95c04ae968ffaf111df3cbb03f23d614">
  <xsd:schema xmlns:xsd="http://www.w3.org/2001/XMLSchema" xmlns:xs="http://www.w3.org/2001/XMLSchema" xmlns:p="http://schemas.microsoft.com/office/2006/metadata/properties" xmlns:ns3="c1d87de6-c82b-46fd-92ce-8a897cb1647b" xmlns:ns4="78916d4f-735c-4bb1-9ae4-07f1b0657ac8" targetNamespace="http://schemas.microsoft.com/office/2006/metadata/properties" ma:root="true" ma:fieldsID="5fd007a1e583471a7453f4aa66ad294e" ns3:_="" ns4:_="">
    <xsd:import namespace="c1d87de6-c82b-46fd-92ce-8a897cb1647b"/>
    <xsd:import namespace="78916d4f-735c-4bb1-9ae4-07f1b0657ac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87de6-c82b-46fd-92ce-8a897cb164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indicació per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16d4f-735c-4bb1-9ae4-07f1b0657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2E8481-91FE-43FA-B117-E13500586F47}">
  <ds:schemaRefs>
    <ds:schemaRef ds:uri="http://schemas.openxmlformats.org/package/2006/metadata/core-properties"/>
    <ds:schemaRef ds:uri="c1d87de6-c82b-46fd-92ce-8a897cb1647b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78916d4f-735c-4bb1-9ae4-07f1b0657ac8"/>
  </ds:schemaRefs>
</ds:datastoreItem>
</file>

<file path=customXml/itemProps2.xml><?xml version="1.0" encoding="utf-8"?>
<ds:datastoreItem xmlns:ds="http://schemas.openxmlformats.org/officeDocument/2006/customXml" ds:itemID="{721B5A4D-1A8B-4C87-90B3-424C71379D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C9EBE5-443D-4E81-8F85-635EA344A5FD}">
  <ds:schemaRefs>
    <ds:schemaRef ds:uri="78916d4f-735c-4bb1-9ae4-07f1b0657ac8"/>
    <ds:schemaRef ds:uri="c1d87de6-c82b-46fd-92ce-8a897cb164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1559</Words>
  <Application>Microsoft Office PowerPoint</Application>
  <PresentationFormat>Custom</PresentationFormat>
  <Paragraphs>391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Roura Fornells, Oriol</dc:creator>
  <cp:lastModifiedBy>Melba</cp:lastModifiedBy>
  <cp:revision>31</cp:revision>
  <cp:lastPrinted>2021-06-29T14:20:23Z</cp:lastPrinted>
  <dcterms:created xsi:type="dcterms:W3CDTF">2019-05-13T09:32:28Z</dcterms:created>
  <dcterms:modified xsi:type="dcterms:W3CDTF">2021-09-30T10:20:05Z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0x01010007655DDBF7A43945A77BCA6308256D0B</vt:lpwstr>
  </property>
</Properties>
</file>