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9" r:id="rId4"/>
    <p:sldId id="260" r:id="rId5"/>
    <p:sldId id="258" r:id="rId6"/>
    <p:sldId id="264" r:id="rId7"/>
    <p:sldId id="262" r:id="rId8"/>
    <p:sldId id="261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9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6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5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27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87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7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5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7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8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7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8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8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4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9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7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59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7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8AE165-1F35-4C96-B8F4-4304AA481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77D6833-EDAA-492F-8D60-B1ABC63E0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1827413"/>
            <a:ext cx="9440034" cy="1828801"/>
          </a:xfrm>
        </p:spPr>
        <p:txBody>
          <a:bodyPr>
            <a:normAutofit/>
          </a:bodyPr>
          <a:lstStyle/>
          <a:p>
            <a:r>
              <a:rPr lang="pl-PL" sz="6500" dirty="0" err="1"/>
              <a:t>Rainwater</a:t>
            </a:r>
            <a:r>
              <a:rPr lang="pl-PL" sz="6500" dirty="0"/>
              <a:t> </a:t>
            </a:r>
            <a:r>
              <a:rPr lang="pl-PL" sz="6500" dirty="0" err="1"/>
              <a:t>harvesting</a:t>
            </a:r>
            <a:endParaRPr lang="pl-PL" sz="65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7E8ED4-7C7F-440A-B7D3-10CFF3FCC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6936" y="4708256"/>
            <a:ext cx="4525674" cy="659615"/>
          </a:xfrm>
        </p:spPr>
        <p:txBody>
          <a:bodyPr>
            <a:normAutofit/>
          </a:bodyPr>
          <a:lstStyle/>
          <a:p>
            <a:r>
              <a:rPr lang="pl-PL" dirty="0"/>
              <a:t>Dominika </a:t>
            </a:r>
            <a:r>
              <a:rPr lang="pl-PL" dirty="0" err="1"/>
              <a:t>Szlawska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1734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B0533-1D8F-4431-840A-F3554D6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Advantages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0DEA2E-925F-4D2A-ADB4-1AB30D794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err="1">
                <a:effectLst/>
              </a:rPr>
              <a:t>reduce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water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bills</a:t>
            </a:r>
            <a:endParaRPr lang="pl-PL" dirty="0">
              <a:effectLst/>
            </a:endParaRPr>
          </a:p>
          <a:p>
            <a:r>
              <a:rPr lang="en-US" dirty="0">
                <a:effectLst/>
              </a:rPr>
              <a:t>provide an alternative supply during water restrictions</a:t>
            </a:r>
            <a:endParaRPr lang="pl-PL" dirty="0">
              <a:effectLst/>
            </a:endParaRPr>
          </a:p>
          <a:p>
            <a:r>
              <a:rPr lang="en-US" dirty="0">
                <a:effectLst/>
              </a:rPr>
              <a:t>help maintain a green, healthy garden</a:t>
            </a:r>
            <a:endParaRPr lang="pl-PL" dirty="0">
              <a:effectLst/>
            </a:endParaRPr>
          </a:p>
          <a:p>
            <a:r>
              <a:rPr lang="pl-PL" dirty="0">
                <a:effectLst/>
              </a:rPr>
              <a:t>to </a:t>
            </a:r>
            <a:r>
              <a:rPr lang="pl-PL" dirty="0" err="1">
                <a:effectLst/>
              </a:rPr>
              <a:t>reduce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soil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erosion</a:t>
            </a:r>
            <a:endParaRPr lang="pl-PL" dirty="0">
              <a:effectLst/>
            </a:endParaRPr>
          </a:p>
          <a:p>
            <a:pPr marL="36900" indent="0">
              <a:buNone/>
            </a:pPr>
            <a:endParaRPr lang="pl-PL" dirty="0">
              <a:effectLst/>
            </a:endParaRPr>
          </a:p>
          <a:p>
            <a:pPr marL="36900" indent="0">
              <a:buNone/>
            </a:pPr>
            <a:r>
              <a:rPr lang="pl-PL" dirty="0" err="1">
                <a:effectLst/>
              </a:rPr>
              <a:t>Depending</a:t>
            </a:r>
            <a:r>
              <a:rPr lang="pl-PL" dirty="0">
                <a:effectLst/>
              </a:rPr>
              <a:t> on tank </a:t>
            </a:r>
            <a:r>
              <a:rPr lang="pl-PL" dirty="0" err="1">
                <a:effectLst/>
              </a:rPr>
              <a:t>size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climate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mains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water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use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can</a:t>
            </a:r>
            <a:r>
              <a:rPr lang="pl-PL" dirty="0">
                <a:effectLst/>
              </a:rPr>
              <a:t> be </a:t>
            </a:r>
            <a:r>
              <a:rPr lang="pl-PL" dirty="0" err="1">
                <a:effectLst/>
              </a:rPr>
              <a:t>reduced</a:t>
            </a:r>
            <a:r>
              <a:rPr lang="pl-PL" dirty="0">
                <a:effectLst/>
              </a:rPr>
              <a:t> by </a:t>
            </a:r>
            <a:r>
              <a:rPr lang="pl-PL" dirty="0" err="1">
                <a:effectLst/>
              </a:rPr>
              <a:t>up</a:t>
            </a:r>
            <a:r>
              <a:rPr lang="pl-PL" dirty="0">
                <a:effectLst/>
              </a:rPr>
              <a:t> to 100%. </a:t>
            </a:r>
          </a:p>
          <a:p>
            <a:pPr marL="36900" indent="0">
              <a:buNone/>
            </a:pPr>
            <a:r>
              <a:rPr lang="pl-PL" dirty="0" err="1">
                <a:effectLst/>
              </a:rPr>
              <a:t>This</a:t>
            </a:r>
            <a:r>
              <a:rPr lang="pl-PL" dirty="0">
                <a:effectLst/>
              </a:rPr>
              <a:t> in </a:t>
            </a:r>
            <a:r>
              <a:rPr lang="pl-PL" dirty="0" err="1">
                <a:effectLst/>
              </a:rPr>
              <a:t>turn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can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help</a:t>
            </a:r>
            <a:r>
              <a:rPr lang="pl-PL" dirty="0">
                <a:effectLst/>
              </a:rPr>
              <a:t>:</a:t>
            </a:r>
          </a:p>
          <a:p>
            <a:pPr lvl="0"/>
            <a:r>
              <a:rPr lang="pl-PL" dirty="0" err="1">
                <a:effectLst/>
              </a:rPr>
              <a:t>reduce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need</a:t>
            </a:r>
            <a:r>
              <a:rPr lang="pl-PL" dirty="0">
                <a:effectLst/>
              </a:rPr>
              <a:t> for </a:t>
            </a:r>
            <a:r>
              <a:rPr lang="pl-PL" dirty="0" err="1">
                <a:effectLst/>
              </a:rPr>
              <a:t>new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dams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or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desalination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plants</a:t>
            </a:r>
            <a:endParaRPr lang="pl-PL" dirty="0">
              <a:effectLst/>
            </a:endParaRPr>
          </a:p>
          <a:p>
            <a:pPr lvl="0"/>
            <a:r>
              <a:rPr lang="pl-PL" dirty="0" err="1">
                <a:effectLst/>
              </a:rPr>
              <a:t>protect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remaining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environmental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flows</a:t>
            </a:r>
            <a:r>
              <a:rPr lang="pl-PL" dirty="0">
                <a:effectLst/>
              </a:rPr>
              <a:t> in </a:t>
            </a:r>
            <a:r>
              <a:rPr lang="pl-PL" dirty="0" err="1">
                <a:effectLst/>
              </a:rPr>
              <a:t>rivers</a:t>
            </a:r>
            <a:endParaRPr lang="pl-PL" dirty="0">
              <a:effectLst/>
            </a:endParaRPr>
          </a:p>
          <a:p>
            <a:pPr lvl="0"/>
            <a:r>
              <a:rPr lang="pl-PL" dirty="0" err="1">
                <a:effectLst/>
              </a:rPr>
              <a:t>reduce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infrastructure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operating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costs</a:t>
            </a:r>
            <a:r>
              <a:rPr lang="pl-PL" dirty="0">
                <a:effectLst/>
              </a:rPr>
              <a:t>.</a:t>
            </a:r>
          </a:p>
          <a:p>
            <a:pPr marL="3690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4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2A5049-9071-404F-8826-36E7CBDF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/>
          <a:lstStyle/>
          <a:p>
            <a:r>
              <a:rPr lang="pl-PL" dirty="0" err="1"/>
              <a:t>Disadvantes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9132D4-308A-4ED1-8200-B9ECAAE6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415" y="2817231"/>
            <a:ext cx="9457121" cy="1916816"/>
          </a:xfrm>
        </p:spPr>
        <p:txBody>
          <a:bodyPr/>
          <a:lstStyle/>
          <a:p>
            <a:r>
              <a:rPr lang="en-US" dirty="0"/>
              <a:t>Supplies can be contaminated by bird/animal droppings on catchment surfaces</a:t>
            </a:r>
            <a:endParaRPr lang="pl-PL" dirty="0"/>
          </a:p>
          <a:p>
            <a:r>
              <a:rPr lang="pl-PL" dirty="0" err="1">
                <a:effectLst/>
              </a:rPr>
              <a:t>Regular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maintenance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should</a:t>
            </a:r>
            <a:r>
              <a:rPr lang="pl-PL" dirty="0">
                <a:effectLst/>
              </a:rPr>
              <a:t> be </a:t>
            </a:r>
            <a:r>
              <a:rPr lang="pl-PL" dirty="0" err="1">
                <a:effectLst/>
              </a:rPr>
              <a:t>needed</a:t>
            </a:r>
            <a:r>
              <a:rPr lang="pl-PL" dirty="0">
                <a:effectLst/>
              </a:rPr>
              <a:t> </a:t>
            </a:r>
          </a:p>
          <a:p>
            <a:r>
              <a:rPr lang="pl-PL" dirty="0" err="1">
                <a:effectLst/>
              </a:rPr>
              <a:t>Unpredictable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rain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fall</a:t>
            </a:r>
            <a:endParaRPr lang="pl-PL" dirty="0">
              <a:effectLst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0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AB2347C6-E7F2-4EE5-98D5-FB2266D1D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6672" b="55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A68ED1-0269-4E55-BD9C-64CBD3F9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err="1"/>
              <a:t>Conclusions</a:t>
            </a:r>
            <a:endParaRPr lang="pl-PL" sz="6000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DC00756-AE4F-4320-B524-312D3535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18979"/>
            <a:ext cx="10353762" cy="3714749"/>
          </a:xfrm>
        </p:spPr>
        <p:txBody>
          <a:bodyPr/>
          <a:lstStyle/>
          <a:p>
            <a:r>
              <a:rPr lang="pl-PL" dirty="0" err="1">
                <a:effectLst/>
              </a:rPr>
              <a:t>reduce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water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bills</a:t>
            </a:r>
            <a:endParaRPr lang="pl-PL" dirty="0">
              <a:effectLst/>
            </a:endParaRPr>
          </a:p>
          <a:p>
            <a:r>
              <a:rPr lang="pl-PL" dirty="0" err="1">
                <a:effectLst/>
              </a:rPr>
              <a:t>reduce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soil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erosion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floods</a:t>
            </a:r>
            <a:endParaRPr lang="pl-PL" dirty="0">
              <a:effectLst/>
            </a:endParaRPr>
          </a:p>
          <a:p>
            <a:r>
              <a:rPr lang="pl-PL" dirty="0" err="1">
                <a:effectLst/>
              </a:rPr>
              <a:t>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very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useful</a:t>
            </a:r>
            <a:r>
              <a:rPr lang="pl-PL" dirty="0">
                <a:effectLst/>
              </a:rPr>
              <a:t> for </a:t>
            </a:r>
            <a:r>
              <a:rPr lang="pl-PL" dirty="0" err="1">
                <a:effectLst/>
              </a:rPr>
              <a:t>several</a:t>
            </a:r>
            <a:r>
              <a:rPr lang="pl-PL" dirty="0">
                <a:effectLst/>
              </a:rPr>
              <a:t> non-</a:t>
            </a:r>
            <a:r>
              <a:rPr lang="pl-PL" dirty="0" err="1">
                <a:effectLst/>
              </a:rPr>
              <a:t>drinking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purposes</a:t>
            </a:r>
            <a:endParaRPr lang="pl-PL" dirty="0">
              <a:effectLst/>
            </a:endParaRPr>
          </a:p>
          <a:p>
            <a:pPr marL="36900" indent="0">
              <a:buNone/>
            </a:pPr>
            <a:endParaRPr lang="pl-PL" dirty="0">
              <a:effectLst/>
            </a:endParaRPr>
          </a:p>
          <a:p>
            <a:r>
              <a:rPr lang="pl-PL" dirty="0" err="1">
                <a:effectLst/>
              </a:rPr>
              <a:t>Collecting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rainwater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cost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effective</a:t>
            </a:r>
            <a:r>
              <a:rPr lang="pl-PL" dirty="0">
                <a:effectLst/>
              </a:rPr>
              <a:t> and a </a:t>
            </a:r>
            <a:r>
              <a:rPr lang="pl-PL" dirty="0" err="1">
                <a:effectLst/>
              </a:rPr>
              <a:t>best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alternative</a:t>
            </a:r>
            <a:r>
              <a:rPr lang="pl-PL" dirty="0">
                <a:effectLst/>
              </a:rPr>
              <a:t> to the </a:t>
            </a:r>
            <a:r>
              <a:rPr lang="pl-PL" dirty="0" err="1">
                <a:effectLst/>
              </a:rPr>
              <a:t>scarcity</a:t>
            </a:r>
            <a:r>
              <a:rPr lang="pl-PL" dirty="0">
                <a:effectLst/>
              </a:rPr>
              <a:t> for </a:t>
            </a:r>
            <a:r>
              <a:rPr lang="pl-PL" dirty="0" err="1">
                <a:effectLst/>
              </a:rPr>
              <a:t>water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world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wide</a:t>
            </a:r>
            <a:r>
              <a:rPr lang="pl-PL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21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E6BA1F-D59D-4159-B512-55F5629F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00" y="1902831"/>
            <a:ext cx="9214054" cy="3294202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pl-PL" sz="80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695413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D3C16A-6EB4-4237-B7CF-AF8803C7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rainwater</a:t>
            </a:r>
            <a:r>
              <a:rPr lang="pl-PL" dirty="0"/>
              <a:t> </a:t>
            </a:r>
            <a:r>
              <a:rPr lang="pl-PL" dirty="0" err="1"/>
              <a:t>harvesting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4930C6-D97B-4ACF-AAFB-00F64082B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50722"/>
            <a:ext cx="5546272" cy="3658378"/>
          </a:xfrm>
        </p:spPr>
        <p:txBody>
          <a:bodyPr anchor="ctr">
            <a:normAutofit/>
          </a:bodyPr>
          <a:lstStyle/>
          <a:p>
            <a:r>
              <a:rPr lang="pl-PL" dirty="0" err="1">
                <a:solidFill>
                  <a:srgbClr val="FF0000"/>
                </a:solidFill>
                <a:effectLst/>
              </a:rPr>
              <a:t>Rain</a:t>
            </a:r>
            <a:r>
              <a:rPr lang="pl-PL" dirty="0">
                <a:solidFill>
                  <a:srgbClr val="FF0000"/>
                </a:solidFill>
                <a:effectLst/>
              </a:rPr>
              <a:t> </a:t>
            </a:r>
            <a:r>
              <a:rPr lang="pl-PL" dirty="0" err="1">
                <a:solidFill>
                  <a:srgbClr val="FF0000"/>
                </a:solidFill>
                <a:effectLst/>
              </a:rPr>
              <a:t>water</a:t>
            </a:r>
            <a:r>
              <a:rPr lang="pl-PL" dirty="0">
                <a:solidFill>
                  <a:srgbClr val="FF0000"/>
                </a:solidFill>
                <a:effectLst/>
              </a:rPr>
              <a:t> </a:t>
            </a:r>
            <a:r>
              <a:rPr lang="pl-PL" dirty="0" err="1">
                <a:solidFill>
                  <a:srgbClr val="FF0000"/>
                </a:solidFill>
                <a:effectLst/>
              </a:rPr>
              <a:t>harvesting</a:t>
            </a:r>
            <a:r>
              <a:rPr lang="pl-PL" dirty="0">
                <a:solidFill>
                  <a:srgbClr val="FF0000"/>
                </a:solidFill>
                <a:effectLst/>
              </a:rPr>
              <a:t> </a:t>
            </a:r>
            <a:r>
              <a:rPr lang="pl-PL" dirty="0" err="1">
                <a:effectLst/>
              </a:rPr>
              <a:t>is</a:t>
            </a:r>
            <a:r>
              <a:rPr lang="pl-PL" dirty="0">
                <a:effectLst/>
              </a:rPr>
              <a:t> a </a:t>
            </a:r>
            <a:r>
              <a:rPr lang="pl-PL" dirty="0" err="1">
                <a:effectLst/>
              </a:rPr>
              <a:t>technique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collection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storage</a:t>
            </a:r>
            <a:r>
              <a:rPr lang="pl-PL" dirty="0">
                <a:effectLst/>
              </a:rPr>
              <a:t> of </a:t>
            </a:r>
            <a:r>
              <a:rPr lang="pl-PL" dirty="0" err="1">
                <a:effectLst/>
              </a:rPr>
              <a:t>rainwater</a:t>
            </a:r>
            <a:r>
              <a:rPr lang="pl-PL" dirty="0">
                <a:effectLst/>
              </a:rPr>
              <a:t> </a:t>
            </a:r>
            <a:r>
              <a:rPr lang="pl-PL" dirty="0" err="1">
                <a:effectLst/>
              </a:rPr>
              <a:t>into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natural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reservoirs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or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tanks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or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infiltration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surface</a:t>
            </a:r>
            <a:r>
              <a:rPr lang="pl-PL" dirty="0">
                <a:effectLst/>
              </a:rPr>
              <a:t> </a:t>
            </a:r>
            <a:r>
              <a:rPr lang="pl-PL" dirty="0" err="1">
                <a:effectLst/>
              </a:rPr>
              <a:t>water</a:t>
            </a:r>
            <a:r>
              <a:rPr lang="pl-PL" dirty="0">
                <a:effectLst/>
              </a:rPr>
              <a:t> </a:t>
            </a:r>
            <a:r>
              <a:rPr lang="pl-PL" dirty="0" err="1">
                <a:effectLst/>
              </a:rPr>
              <a:t>into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subsurface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aquifers</a:t>
            </a:r>
            <a:r>
              <a:rPr lang="pl-PL" dirty="0">
                <a:effectLst/>
              </a:rPr>
              <a:t> (</a:t>
            </a:r>
            <a:r>
              <a:rPr lang="pl-PL" dirty="0" err="1">
                <a:effectLst/>
              </a:rPr>
              <a:t>before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lost</a:t>
            </a:r>
            <a:r>
              <a:rPr lang="pl-PL" dirty="0">
                <a:effectLst/>
              </a:rPr>
              <a:t> as </a:t>
            </a:r>
            <a:r>
              <a:rPr lang="pl-PL" dirty="0" err="1">
                <a:effectLst/>
              </a:rPr>
              <a:t>surface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runoff</a:t>
            </a:r>
            <a:r>
              <a:rPr lang="pl-PL" dirty="0">
                <a:effectLst/>
              </a:rPr>
              <a:t>).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C4A19E-1901-4A15-96D9-C8A31B84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" r="1466" b="-1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2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7F5D76-1FEC-470A-B476-70574A89C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966972-9C25-4A7B-BB71-F8E85157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pl-PL" dirty="0" err="1">
                <a:effectLst/>
              </a:rPr>
              <a:t>Rooftop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harvesting</a:t>
            </a:r>
            <a:r>
              <a:rPr lang="pl-PL" dirty="0">
                <a:effectLst/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B204A6-BED7-4B7A-B608-D5310AA5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1" y="2000667"/>
            <a:ext cx="4763747" cy="35728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AADB1F-B33D-4FE4-832D-4825B3CC8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420" y="2000668"/>
            <a:ext cx="6350558" cy="35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DD382-D5FB-4481-99DD-2A70C522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596" y="713773"/>
            <a:ext cx="7586808" cy="992427"/>
          </a:xfrm>
        </p:spPr>
        <p:txBody>
          <a:bodyPr>
            <a:normAutofit fontScale="90000"/>
          </a:bodyPr>
          <a:lstStyle/>
          <a:p>
            <a:r>
              <a:rPr lang="pl-PL" sz="4400" dirty="0" err="1">
                <a:effectLst/>
              </a:rPr>
              <a:t>Runoff</a:t>
            </a:r>
            <a:r>
              <a:rPr lang="pl-PL" sz="4400" dirty="0">
                <a:effectLst/>
              </a:rPr>
              <a:t> </a:t>
            </a:r>
            <a:r>
              <a:rPr lang="pl-PL" sz="4400" dirty="0" err="1">
                <a:effectLst/>
              </a:rPr>
              <a:t>harvesting</a:t>
            </a:r>
            <a:r>
              <a:rPr lang="pl-PL" sz="4400" dirty="0">
                <a:effectLst/>
              </a:rPr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D7E9999-EE49-4085-ADF5-842293538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948" y="1602027"/>
            <a:ext cx="3174539" cy="464637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CB8B8DD-2C6C-4D4F-8144-A388F0A48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13" y="1899523"/>
            <a:ext cx="5401842" cy="40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31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FF1827-516A-4E6A-88E5-6EE62D6B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Rainwater</a:t>
            </a:r>
            <a:r>
              <a:rPr lang="pl-PL" dirty="0"/>
              <a:t> </a:t>
            </a:r>
            <a:r>
              <a:rPr lang="pl-PL" dirty="0" err="1"/>
              <a:t>harvesting</a:t>
            </a:r>
            <a:r>
              <a:rPr lang="pl-PL" dirty="0"/>
              <a:t> </a:t>
            </a:r>
            <a:r>
              <a:rPr lang="pl-PL" dirty="0" err="1"/>
              <a:t>techniques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C2E683-7A2A-4508-B7E9-55AE1672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Storage of </a:t>
            </a:r>
            <a:r>
              <a:rPr lang="pl-PL" dirty="0" err="1">
                <a:effectLst/>
              </a:rPr>
              <a:t>rainwater</a:t>
            </a:r>
            <a:r>
              <a:rPr lang="pl-PL" dirty="0">
                <a:effectLst/>
              </a:rPr>
              <a:t> on </a:t>
            </a:r>
            <a:r>
              <a:rPr lang="pl-PL" dirty="0" err="1">
                <a:effectLst/>
              </a:rPr>
              <a:t>surface</a:t>
            </a:r>
            <a:r>
              <a:rPr lang="pl-PL" dirty="0">
                <a:effectLst/>
              </a:rPr>
              <a:t> for </a:t>
            </a:r>
            <a:r>
              <a:rPr lang="pl-PL" dirty="0" err="1">
                <a:effectLst/>
              </a:rPr>
              <a:t>future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use</a:t>
            </a:r>
            <a:endParaRPr lang="pl-PL" dirty="0">
              <a:effectLst/>
            </a:endParaRPr>
          </a:p>
          <a:p>
            <a:r>
              <a:rPr lang="pl-PL" dirty="0" err="1">
                <a:effectLst/>
              </a:rPr>
              <a:t>Recharge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ground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water</a:t>
            </a:r>
            <a:endParaRPr lang="pl-PL" dirty="0">
              <a:effectLst/>
            </a:endParaRPr>
          </a:p>
          <a:p>
            <a:pPr marL="36900" indent="0">
              <a:buNone/>
            </a:pPr>
            <a:endParaRPr lang="pl-PL" dirty="0">
              <a:effectLst/>
            </a:endParaRPr>
          </a:p>
          <a:p>
            <a:pPr marL="3690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369FC5-D86A-4B60-ABE7-707CC69BA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08" y="3302039"/>
            <a:ext cx="5171451" cy="287027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F130F86-EAA7-421C-BBE7-FF7072290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638" y="2237289"/>
            <a:ext cx="5263598" cy="28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40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A22104E-F068-40A1-AA74-93D40E27B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468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300491A-F6BC-4441-852E-89942029B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48633" y="643467"/>
            <a:ext cx="4094733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5021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C3599A-8007-4A73-B7AC-B8D6D636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48093"/>
            <a:ext cx="10353762" cy="1257300"/>
          </a:xfrm>
        </p:spPr>
        <p:txBody>
          <a:bodyPr>
            <a:normAutofit/>
          </a:bodyPr>
          <a:lstStyle/>
          <a:p>
            <a:r>
              <a:rPr lang="pl-PL" dirty="0" err="1"/>
              <a:t>Uses</a:t>
            </a:r>
            <a:r>
              <a:rPr lang="pl-PL" dirty="0"/>
              <a:t> for </a:t>
            </a:r>
            <a:r>
              <a:rPr lang="pl-PL" dirty="0" err="1"/>
              <a:t>rainwater</a:t>
            </a:r>
            <a:r>
              <a:rPr lang="pl-PL" dirty="0"/>
              <a:t> </a:t>
            </a:r>
            <a:r>
              <a:rPr lang="pl-PL" dirty="0" err="1"/>
              <a:t>harvesting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4528681-F654-4CB4-A29B-FF18D83E9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5607" y="1431425"/>
            <a:ext cx="6495657" cy="517848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51C9F93B-1FAE-466F-A0F6-9F4580644AEF}"/>
              </a:ext>
            </a:extLst>
          </p:cNvPr>
          <p:cNvSpPr/>
          <p:nvPr/>
        </p:nvSpPr>
        <p:spPr>
          <a:xfrm>
            <a:off x="400494" y="2478514"/>
            <a:ext cx="41396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US" sz="1900" dirty="0">
                <a:effectLst/>
              </a:rPr>
              <a:t>It is unnecessary to use pure drinking water if all we need to use it for some other purpose rather than drinking.</a:t>
            </a:r>
            <a:r>
              <a:rPr lang="pl-PL" sz="19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94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C1E1E-2917-459E-9C98-E25B6BDF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Uses</a:t>
            </a:r>
            <a:r>
              <a:rPr lang="pl-PL" dirty="0"/>
              <a:t> for </a:t>
            </a:r>
            <a:r>
              <a:rPr lang="pl-PL" dirty="0" err="1"/>
              <a:t>rainwater</a:t>
            </a:r>
            <a:r>
              <a:rPr lang="pl-PL" dirty="0"/>
              <a:t> </a:t>
            </a:r>
            <a:r>
              <a:rPr lang="pl-PL" dirty="0" err="1"/>
              <a:t>harvesting</a:t>
            </a:r>
            <a:r>
              <a:rPr lang="pl-PL" dirty="0"/>
              <a:t> in </a:t>
            </a:r>
            <a:r>
              <a:rPr lang="pl-PL" dirty="0" err="1"/>
              <a:t>general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483F69-B7C3-4314-A1D9-AB0EA899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57" y="2044553"/>
            <a:ext cx="5182205" cy="3899048"/>
          </a:xfrm>
        </p:spPr>
        <p:txBody>
          <a:bodyPr>
            <a:normAutofit/>
          </a:bodyPr>
          <a:lstStyle/>
          <a:p>
            <a:pPr lvl="0"/>
            <a:r>
              <a:rPr lang="pl-PL" b="1" dirty="0" err="1">
                <a:effectLst/>
              </a:rPr>
              <a:t>Bathing</a:t>
            </a:r>
            <a:r>
              <a:rPr lang="pl-PL" b="1" dirty="0">
                <a:effectLst/>
              </a:rPr>
              <a:t> and </a:t>
            </a:r>
            <a:r>
              <a:rPr lang="pl-PL" b="1" dirty="0" err="1">
                <a:effectLst/>
              </a:rPr>
              <a:t>laundry</a:t>
            </a:r>
            <a:endParaRPr lang="pl-PL" dirty="0">
              <a:effectLst/>
            </a:endParaRPr>
          </a:p>
          <a:p>
            <a:pPr lvl="0"/>
            <a:r>
              <a:rPr lang="pl-PL" b="1" dirty="0" err="1">
                <a:effectLst/>
              </a:rPr>
              <a:t>Flushing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toilets</a:t>
            </a:r>
            <a:endParaRPr lang="pl-PL" dirty="0">
              <a:effectLst/>
            </a:endParaRPr>
          </a:p>
          <a:p>
            <a:pPr lvl="0"/>
            <a:r>
              <a:rPr lang="pl-PL" b="1" dirty="0" err="1">
                <a:effectLst/>
              </a:rPr>
              <a:t>Watering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lawns</a:t>
            </a:r>
            <a:r>
              <a:rPr lang="pl-PL" b="1" dirty="0">
                <a:effectLst/>
              </a:rPr>
              <a:t>, </a:t>
            </a:r>
            <a:r>
              <a:rPr lang="pl-PL" b="1" dirty="0" err="1">
                <a:effectLst/>
              </a:rPr>
              <a:t>gardens</a:t>
            </a:r>
            <a:r>
              <a:rPr lang="pl-PL" b="1" dirty="0">
                <a:effectLst/>
              </a:rPr>
              <a:t> and </a:t>
            </a:r>
            <a:r>
              <a:rPr lang="pl-PL" b="1" dirty="0" err="1">
                <a:effectLst/>
              </a:rPr>
              <a:t>houseplants</a:t>
            </a:r>
            <a:endParaRPr lang="pl-PL" dirty="0">
              <a:effectLst/>
            </a:endParaRPr>
          </a:p>
          <a:p>
            <a:r>
              <a:rPr lang="pl-PL" b="1" dirty="0" err="1">
                <a:effectLst/>
              </a:rPr>
              <a:t>Composting</a:t>
            </a:r>
            <a:endParaRPr lang="pl-PL" dirty="0">
              <a:effectLst/>
            </a:endParaRPr>
          </a:p>
          <a:p>
            <a:pPr lvl="0"/>
            <a:r>
              <a:rPr lang="pl-PL" b="1" dirty="0" err="1">
                <a:effectLst/>
              </a:rPr>
              <a:t>Water</a:t>
            </a:r>
            <a:r>
              <a:rPr lang="pl-PL" b="1" dirty="0">
                <a:effectLst/>
              </a:rPr>
              <a:t> for </a:t>
            </a:r>
            <a:r>
              <a:rPr lang="pl-PL" b="1" dirty="0" err="1">
                <a:effectLst/>
              </a:rPr>
              <a:t>wildlife</a:t>
            </a:r>
            <a:r>
              <a:rPr lang="pl-PL" b="1" dirty="0">
                <a:effectLst/>
              </a:rPr>
              <a:t>, </a:t>
            </a:r>
            <a:r>
              <a:rPr lang="pl-PL" b="1" dirty="0" err="1">
                <a:effectLst/>
              </a:rPr>
              <a:t>pets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or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livestock</a:t>
            </a:r>
            <a:endParaRPr lang="pl-PL" dirty="0">
              <a:effectLst/>
            </a:endParaRPr>
          </a:p>
          <a:p>
            <a:pPr lvl="0"/>
            <a:r>
              <a:rPr lang="pl-PL" b="1" dirty="0" err="1">
                <a:effectLst/>
              </a:rPr>
              <a:t>Rinsing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vegetables</a:t>
            </a:r>
            <a:endParaRPr lang="pl-PL" dirty="0">
              <a:effectLst/>
            </a:endParaRPr>
          </a:p>
          <a:p>
            <a:r>
              <a:rPr lang="pl-PL" b="1" dirty="0" err="1">
                <a:effectLst/>
              </a:rPr>
              <a:t>Washing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vehicles</a:t>
            </a:r>
            <a:r>
              <a:rPr lang="pl-PL" b="1" dirty="0">
                <a:effectLst/>
              </a:rPr>
              <a:t> and </a:t>
            </a:r>
            <a:r>
              <a:rPr lang="pl-PL" b="1" dirty="0" err="1">
                <a:effectLst/>
              </a:rPr>
              <a:t>equipment</a:t>
            </a:r>
            <a:endParaRPr lang="pl-PL" dirty="0">
              <a:effectLst/>
            </a:endParaRPr>
          </a:p>
          <a:p>
            <a:pPr lvl="0"/>
            <a:r>
              <a:rPr lang="pl-PL" b="1" dirty="0" err="1">
                <a:effectLst/>
              </a:rPr>
              <a:t>Fire</a:t>
            </a:r>
            <a:r>
              <a:rPr lang="pl-PL" b="1" dirty="0">
                <a:effectLst/>
              </a:rPr>
              <a:t> </a:t>
            </a:r>
            <a:r>
              <a:rPr lang="pl-PL" b="1" dirty="0" err="1">
                <a:effectLst/>
              </a:rPr>
              <a:t>protection</a:t>
            </a:r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69EE478-6810-47EB-A886-8D415D6E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1" y="1742231"/>
            <a:ext cx="4420194" cy="44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3641"/>
      </a:dk2>
      <a:lt2>
        <a:srgbClr val="E8E2E6"/>
      </a:lt2>
      <a:accent1>
        <a:srgbClr val="21B75D"/>
      </a:accent1>
      <a:accent2>
        <a:srgbClr val="14B597"/>
      </a:accent2>
      <a:accent3>
        <a:srgbClr val="24AED7"/>
      </a:accent3>
      <a:accent4>
        <a:srgbClr val="175AD5"/>
      </a:accent4>
      <a:accent5>
        <a:srgbClr val="5046EA"/>
      </a:accent5>
      <a:accent6>
        <a:srgbClr val="8231DA"/>
      </a:accent6>
      <a:hlink>
        <a:srgbClr val="C55297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251</Words>
  <Application>Microsoft Office PowerPoint</Application>
  <PresentationFormat>Panoramiczny</PresentationFormat>
  <Paragraphs>42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Bookman Old Style</vt:lpstr>
      <vt:lpstr>Franklin Gothic Book</vt:lpstr>
      <vt:lpstr>Wingdings 2</vt:lpstr>
      <vt:lpstr>SlateVTI</vt:lpstr>
      <vt:lpstr>Rainwater harvesting</vt:lpstr>
      <vt:lpstr>What is it rainwater harvesting?</vt:lpstr>
      <vt:lpstr>Rooftop harvesting </vt:lpstr>
      <vt:lpstr>Runoff harvesting  </vt:lpstr>
      <vt:lpstr>Rainwater harvesting techniques</vt:lpstr>
      <vt:lpstr>Prezentacja programu PowerPoint</vt:lpstr>
      <vt:lpstr>Prezentacja programu PowerPoint</vt:lpstr>
      <vt:lpstr>Uses for rainwater harvesting</vt:lpstr>
      <vt:lpstr>Uses for rainwater harvesting in general</vt:lpstr>
      <vt:lpstr>Advantages</vt:lpstr>
      <vt:lpstr>Disadvantes</vt:lpstr>
      <vt:lpstr>Conclusions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Rainwater harvesting</dc:title>
  <dc:creator>Dominisia Misia</dc:creator>
  <cp:lastModifiedBy>Dominisia Misia</cp:lastModifiedBy>
  <cp:revision>13</cp:revision>
  <dcterms:created xsi:type="dcterms:W3CDTF">2019-11-12T20:47:07Z</dcterms:created>
  <dcterms:modified xsi:type="dcterms:W3CDTF">2019-11-12T22:19:10Z</dcterms:modified>
</cp:coreProperties>
</file>