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6"/>
  </p:normalViewPr>
  <p:slideViewPr>
    <p:cSldViewPr snapToGrid="0" snapToObjects="1">
      <p:cViewPr varScale="1">
        <p:scale>
          <a:sx n="107" d="100"/>
          <a:sy n="10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5B97-611A-1241-9F2D-B5FE97D2B0B0}" type="datetimeFigureOut">
              <a:rPr lang="sv-SE" smtClean="0"/>
              <a:t>2018-11-01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D832-244E-4E4E-9E54-AFF10A50166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7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7755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sz="10000" b="1" dirty="0" smtClean="0"/>
              <a:t>SEEK DISCOMFORT</a:t>
            </a:r>
            <a:endParaRPr lang="sv-SE" sz="10000" b="1" dirty="0"/>
          </a:p>
        </p:txBody>
      </p:sp>
    </p:spTree>
    <p:extLst>
      <p:ext uri="{BB962C8B-B14F-4D97-AF65-F5344CB8AC3E}">
        <p14:creationId xmlns:p14="http://schemas.microsoft.com/office/powerpoint/2010/main" val="14349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38"/>
            <a:ext cx="12355088" cy="68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4" y="941664"/>
            <a:ext cx="4116293" cy="2828857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95" y="3674534"/>
            <a:ext cx="3603355" cy="27025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48" y="548419"/>
            <a:ext cx="3743037" cy="247307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78" y="3214914"/>
            <a:ext cx="3224646" cy="214976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7" y="4352307"/>
            <a:ext cx="3244190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sz="3600" dirty="0" smtClean="0"/>
              <a:t>”The best </a:t>
            </a:r>
            <a:r>
              <a:rPr lang="sv-SE" sz="3600" dirty="0" err="1" smtClean="0"/>
              <a:t>things</a:t>
            </a:r>
            <a:r>
              <a:rPr lang="sv-SE" sz="3600" dirty="0" smtClean="0"/>
              <a:t> in </a:t>
            </a:r>
            <a:r>
              <a:rPr lang="sv-SE" sz="3600" dirty="0" err="1" smtClean="0"/>
              <a:t>life</a:t>
            </a:r>
            <a:r>
              <a:rPr lang="sv-SE" sz="3600" dirty="0" smtClean="0"/>
              <a:t> </a:t>
            </a:r>
            <a:r>
              <a:rPr lang="sv-SE" sz="3600" dirty="0" err="1" smtClean="0"/>
              <a:t>are</a:t>
            </a:r>
            <a:r>
              <a:rPr lang="sv-SE" sz="3600" dirty="0" smtClean="0"/>
              <a:t> on the </a:t>
            </a:r>
            <a:r>
              <a:rPr lang="sv-SE" sz="3600" dirty="0" err="1" smtClean="0"/>
              <a:t>other</a:t>
            </a:r>
            <a:r>
              <a:rPr lang="sv-SE" sz="3600" dirty="0" smtClean="0"/>
              <a:t> </a:t>
            </a:r>
            <a:r>
              <a:rPr lang="sv-SE" sz="3600" dirty="0" err="1" smtClean="0"/>
              <a:t>side</a:t>
            </a:r>
            <a:r>
              <a:rPr lang="sv-SE" sz="3600" dirty="0" smtClean="0"/>
              <a:t> </a:t>
            </a:r>
            <a:r>
              <a:rPr lang="sv-SE" sz="3600" dirty="0" err="1" smtClean="0"/>
              <a:t>of</a:t>
            </a:r>
            <a:r>
              <a:rPr lang="sv-SE" sz="3600" dirty="0" smtClean="0"/>
              <a:t> </a:t>
            </a:r>
            <a:r>
              <a:rPr lang="sv-SE" sz="3600" dirty="0" err="1" smtClean="0"/>
              <a:t>fear</a:t>
            </a:r>
            <a:r>
              <a:rPr lang="sv-SE" sz="3600" dirty="0" smtClean="0"/>
              <a:t>” </a:t>
            </a:r>
            <a:br>
              <a:rPr lang="sv-SE" sz="3600" dirty="0" smtClean="0"/>
            </a:br>
            <a:r>
              <a:rPr lang="mr-IN" sz="3600" dirty="0" smtClean="0"/>
              <a:t>–</a:t>
            </a:r>
            <a:r>
              <a:rPr lang="sv-SE" sz="3600" dirty="0" smtClean="0"/>
              <a:t> Will Smith</a:t>
            </a:r>
          </a:p>
          <a:p>
            <a:endParaRPr lang="sv-SE" sz="3600" dirty="0" smtClean="0"/>
          </a:p>
          <a:p>
            <a:r>
              <a:rPr lang="sv-SE" sz="3600" dirty="0" smtClean="0"/>
              <a:t>”</a:t>
            </a:r>
            <a:r>
              <a:rPr lang="sv-SE" sz="3600" dirty="0" err="1" smtClean="0"/>
              <a:t>Growth</a:t>
            </a:r>
            <a:r>
              <a:rPr lang="sv-SE" sz="3600" dirty="0" smtClean="0"/>
              <a:t> and </a:t>
            </a:r>
            <a:r>
              <a:rPr lang="sv-SE" sz="3600" dirty="0" err="1" smtClean="0"/>
              <a:t>comfort</a:t>
            </a:r>
            <a:r>
              <a:rPr lang="sv-SE" sz="3600" dirty="0" smtClean="0"/>
              <a:t> do not </a:t>
            </a:r>
            <a:r>
              <a:rPr lang="sv-SE" sz="3600" dirty="0" err="1" smtClean="0"/>
              <a:t>coexist</a:t>
            </a:r>
            <a:r>
              <a:rPr lang="sv-SE" sz="3600" dirty="0" smtClean="0"/>
              <a:t>”</a:t>
            </a:r>
            <a:br>
              <a:rPr lang="sv-SE" sz="3600" dirty="0" smtClean="0"/>
            </a:br>
            <a:r>
              <a:rPr lang="mr-IN" sz="3600" dirty="0" smtClean="0"/>
              <a:t>–</a:t>
            </a:r>
            <a:r>
              <a:rPr lang="sv-SE" sz="3600" dirty="0" smtClean="0"/>
              <a:t> </a:t>
            </a:r>
            <a:r>
              <a:rPr lang="sv-SE" sz="3600" dirty="0" err="1" smtClean="0"/>
              <a:t>Ginny</a:t>
            </a:r>
            <a:r>
              <a:rPr lang="sv-SE" sz="3600" dirty="0" smtClean="0"/>
              <a:t> </a:t>
            </a:r>
            <a:r>
              <a:rPr lang="sv-SE" sz="3600" dirty="0" err="1" smtClean="0"/>
              <a:t>Rometty</a:t>
            </a:r>
            <a:r>
              <a:rPr lang="sv-SE" sz="3600" dirty="0" smtClean="0"/>
              <a:t>, CEO </a:t>
            </a:r>
            <a:r>
              <a:rPr lang="sv-SE" sz="3600" dirty="0" err="1" smtClean="0"/>
              <a:t>of</a:t>
            </a:r>
            <a:r>
              <a:rPr lang="sv-SE" sz="3600" dirty="0" smtClean="0"/>
              <a:t> IBM</a:t>
            </a:r>
          </a:p>
          <a:p>
            <a:endParaRPr lang="sv-SE" sz="3600" dirty="0" smtClean="0"/>
          </a:p>
          <a:p>
            <a:r>
              <a:rPr lang="sv-SE" sz="3600" dirty="0" smtClean="0"/>
              <a:t>”If </a:t>
            </a:r>
            <a:r>
              <a:rPr lang="sv-SE" sz="3600" dirty="0" err="1" smtClean="0"/>
              <a:t>you</a:t>
            </a:r>
            <a:r>
              <a:rPr lang="sv-SE" sz="3600" dirty="0" smtClean="0"/>
              <a:t> </a:t>
            </a:r>
            <a:r>
              <a:rPr lang="sv-SE" sz="3600" dirty="0" err="1" smtClean="0"/>
              <a:t>want</a:t>
            </a:r>
            <a:r>
              <a:rPr lang="sv-SE" sz="3600" dirty="0" smtClean="0"/>
              <a:t> </a:t>
            </a:r>
            <a:r>
              <a:rPr lang="sv-SE" sz="3600" dirty="0" err="1" smtClean="0"/>
              <a:t>something</a:t>
            </a:r>
            <a:r>
              <a:rPr lang="sv-SE" sz="3600" dirty="0" smtClean="0"/>
              <a:t> </a:t>
            </a:r>
            <a:r>
              <a:rPr lang="sv-SE" sz="3600" dirty="0" err="1" smtClean="0"/>
              <a:t>you’ve</a:t>
            </a:r>
            <a:r>
              <a:rPr lang="sv-SE" sz="3600" dirty="0" smtClean="0"/>
              <a:t> never </a:t>
            </a:r>
            <a:r>
              <a:rPr lang="sv-SE" sz="3600" dirty="0" err="1" smtClean="0"/>
              <a:t>had</a:t>
            </a:r>
            <a:r>
              <a:rPr lang="sv-SE" sz="3600" dirty="0" smtClean="0"/>
              <a:t>, </a:t>
            </a:r>
            <a:r>
              <a:rPr lang="sv-SE" sz="3600" dirty="0" err="1" smtClean="0"/>
              <a:t>you</a:t>
            </a:r>
            <a:r>
              <a:rPr lang="sv-SE" sz="3600" dirty="0" smtClean="0"/>
              <a:t> </a:t>
            </a:r>
            <a:r>
              <a:rPr lang="sv-SE" sz="3600" dirty="0" err="1" smtClean="0"/>
              <a:t>have</a:t>
            </a:r>
            <a:r>
              <a:rPr lang="sv-SE" sz="3600" dirty="0" smtClean="0"/>
              <a:t> to do </a:t>
            </a:r>
            <a:r>
              <a:rPr lang="sv-SE" sz="3600" dirty="0" err="1" smtClean="0"/>
              <a:t>something</a:t>
            </a:r>
            <a:r>
              <a:rPr lang="sv-SE" sz="3600" dirty="0" smtClean="0"/>
              <a:t> </a:t>
            </a:r>
            <a:r>
              <a:rPr lang="sv-SE" sz="3600" dirty="0" err="1" smtClean="0"/>
              <a:t>you’ve</a:t>
            </a:r>
            <a:r>
              <a:rPr lang="sv-SE" sz="3600" dirty="0" smtClean="0"/>
              <a:t> never </a:t>
            </a:r>
            <a:r>
              <a:rPr lang="sv-SE" sz="3600" dirty="0" err="1" smtClean="0"/>
              <a:t>done</a:t>
            </a:r>
            <a:r>
              <a:rPr lang="sv-SE" sz="3600" dirty="0" smtClean="0"/>
              <a:t>” </a:t>
            </a:r>
            <a:br>
              <a:rPr lang="sv-SE" sz="3600" dirty="0" smtClean="0"/>
            </a:br>
            <a:r>
              <a:rPr lang="sv-SE" sz="3600" dirty="0" smtClean="0"/>
              <a:t>- Thomas Jefferson, </a:t>
            </a:r>
            <a:r>
              <a:rPr lang="sv-SE" sz="3600" dirty="0" err="1" smtClean="0"/>
              <a:t>third</a:t>
            </a:r>
            <a:r>
              <a:rPr lang="sv-SE" sz="3600" dirty="0" smtClean="0"/>
              <a:t> president </a:t>
            </a:r>
            <a:r>
              <a:rPr lang="sv-SE" sz="3600" dirty="0" err="1" smtClean="0"/>
              <a:t>of</a:t>
            </a:r>
            <a:r>
              <a:rPr lang="sv-SE" sz="3600" dirty="0" smtClean="0"/>
              <a:t> USA</a:t>
            </a:r>
            <a:endParaRPr lang="sv-SE" sz="3600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3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5799</TotalTime>
  <Words>16</Words>
  <Application>Microsoft Macintosh PowerPoint</Application>
  <PresentationFormat>Bredbild</PresentationFormat>
  <Paragraphs>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Mangal</vt:lpstr>
      <vt:lpstr>Arial</vt:lpstr>
      <vt:lpstr>Office-tema</vt:lpstr>
      <vt:lpstr>SEEK DISCOMFORT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</dc:title>
  <dc:creator>Microsoft Office-användare</dc:creator>
  <cp:lastModifiedBy>Microsoft Office-användare</cp:lastModifiedBy>
  <cp:revision>7</cp:revision>
  <dcterms:created xsi:type="dcterms:W3CDTF">2018-11-01T13:32:06Z</dcterms:created>
  <dcterms:modified xsi:type="dcterms:W3CDTF">2018-11-05T14:11:36Z</dcterms:modified>
</cp:coreProperties>
</file>