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0"/>
  </p:notesMasterIdLst>
  <p:sldIdLst>
    <p:sldId id="256" r:id="rId2"/>
    <p:sldId id="257" r:id="rId3"/>
    <p:sldId id="288" r:id="rId4"/>
    <p:sldId id="289" r:id="rId5"/>
    <p:sldId id="290" r:id="rId6"/>
    <p:sldId id="291" r:id="rId7"/>
    <p:sldId id="293" r:id="rId8"/>
    <p:sldId id="29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51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3B501-E818-4AE5-976F-099D992D8C60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7FBD5-0B05-46F1-B76C-83F28A02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60516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972198F-CF74-4F5A-BFC1-5AA60FDCED9E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82D856-264B-49E3-B136-042D451F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pedia.com/" TargetMode="External"/><Relationship Id="rId2" Type="http://schemas.openxmlformats.org/officeDocument/2006/relationships/hyperlink" Target="http://www.conserve-energy-future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6600" y="2290234"/>
            <a:ext cx="8551333" cy="1380066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Arial" pitchFamily="34" charset="0"/>
                <a:cs typeface="Arial" pitchFamily="34" charset="0"/>
              </a:rPr>
              <a:t>Fuel of the Future?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4318000"/>
            <a:ext cx="6108700" cy="110490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Presented by, 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Krupesh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Beekanahalli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Shivaprakash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	</a:t>
            </a:r>
          </a:p>
          <a:p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400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Current Fuels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6701"/>
            <a:ext cx="10477500" cy="5105400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Around 2.5 billion vehicles in 2015 and will be 4 billion in 2020.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Vehicles are mainly powered by fossil fuels.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Fossil fuels ar</a:t>
            </a:r>
            <a:r>
              <a:rPr lang="en-US" sz="2400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e non renewable and  demand is </a:t>
            </a:r>
            <a:r>
              <a:rPr lang="en-US" sz="2400" dirty="0" err="1" smtClean="0">
                <a:latin typeface="Arial" pitchFamily="34" charset="0"/>
                <a:ea typeface="Verdana" pitchFamily="34" charset="0"/>
                <a:cs typeface="Arial" pitchFamily="34" charset="0"/>
              </a:rPr>
              <a:t>incrasing</a:t>
            </a:r>
            <a:r>
              <a:rPr lang="en-US" sz="2400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.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Ever increasing Pollution, Green House effec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 , acidification and rising fuel prices.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So, it is time to seriously search for an alternative fuels.</a:t>
            </a:r>
            <a:endParaRPr lang="en-IN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</a:pPr>
            <a:endParaRPr lang="en-US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64634" y="3911601"/>
            <a:ext cx="9368366" cy="2108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391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Alternative Fuels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7000" y="914400"/>
            <a:ext cx="9512300" cy="2273300"/>
          </a:xfrm>
        </p:spPr>
        <p:txBody>
          <a:bodyPr>
            <a:normAutofit fontScale="25000" lnSpcReduction="20000"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n-US" sz="9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most reliable options for  alternative fuels for vehicles are,</a:t>
            </a:r>
          </a:p>
          <a:p>
            <a:pPr lvl="0">
              <a:lnSpc>
                <a:spcPct val="170000"/>
              </a:lnSpc>
            </a:pPr>
            <a:r>
              <a:rPr lang="en-US" sz="9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Bio fuels </a:t>
            </a:r>
          </a:p>
          <a:p>
            <a:pPr lvl="0">
              <a:lnSpc>
                <a:spcPct val="170000"/>
              </a:lnSpc>
            </a:pPr>
            <a:r>
              <a:rPr lang="en-US" sz="9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Electricity (Electric vehicles)</a:t>
            </a:r>
          </a:p>
          <a:p>
            <a:pPr lvl="0">
              <a:lnSpc>
                <a:spcPct val="170000"/>
              </a:lnSpc>
            </a:pPr>
            <a:r>
              <a:rPr lang="en-US" sz="9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Hydrogen</a:t>
            </a:r>
          </a:p>
          <a:p>
            <a:pPr lvl="1"/>
            <a:endParaRPr lang="en-US" sz="2200" dirty="0" smtClean="0">
              <a:solidFill>
                <a:schemeClr val="tx1"/>
              </a:solidFill>
              <a:latin typeface="Futura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  <a:latin typeface="Futura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  <a:latin typeface="Futura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  <a:latin typeface="Futura"/>
              <a:cs typeface="Times New Roman" pitchFamily="18" charset="0"/>
            </a:endParaRPr>
          </a:p>
          <a:p>
            <a:pPr lvl="1"/>
            <a:endParaRPr lang="en-US" dirty="0">
              <a:solidFill>
                <a:schemeClr val="tx1"/>
              </a:solidFill>
              <a:latin typeface="Futura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64634" y="3911601"/>
            <a:ext cx="9368366" cy="2108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82700" y="3848100"/>
            <a:ext cx="10350500" cy="30099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Which is the most reliable option?</a:t>
            </a:r>
          </a:p>
          <a:p>
            <a:pPr>
              <a:lnSpc>
                <a:spcPct val="17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6000" dirty="0" smtClean="0">
                <a:latin typeface="Arial" pitchFamily="34" charset="0"/>
                <a:cs typeface="Arial" pitchFamily="34" charset="0"/>
              </a:rPr>
              <a:t>Bio fuels have lot of technical challenges, and also it leads to deforestation. </a:t>
            </a:r>
          </a:p>
          <a:p>
            <a:pPr lvl="0">
              <a:lnSpc>
                <a:spcPct val="17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6000" dirty="0" smtClean="0">
                <a:latin typeface="Arial" pitchFamily="34" charset="0"/>
                <a:cs typeface="Arial" pitchFamily="34" charset="0"/>
              </a:rPr>
              <a:t>World’s major electricity production is based on fossil fuel.</a:t>
            </a:r>
          </a:p>
          <a:p>
            <a:pPr lvl="0">
              <a:lnSpc>
                <a:spcPct val="17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6000" dirty="0" smtClean="0">
                <a:latin typeface="Arial" pitchFamily="34" charset="0"/>
                <a:cs typeface="Arial" pitchFamily="34" charset="0"/>
              </a:rPr>
              <a:t>Hydrogen Fuel is renewable, readily available and environmental friendly.</a:t>
            </a:r>
          </a:p>
          <a:p>
            <a:pPr lvl="1"/>
            <a:endParaRPr lang="en-US" sz="2200" dirty="0" smtClean="0">
              <a:latin typeface="Futura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latin typeface="Futura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latin typeface="Futura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latin typeface="Futura"/>
              <a:cs typeface="Times New Roman" pitchFamily="18" charset="0"/>
            </a:endParaRPr>
          </a:p>
          <a:p>
            <a:pPr lvl="1"/>
            <a:endParaRPr lang="en-US" dirty="0" smtClean="0">
              <a:latin typeface="Futura"/>
              <a:cs typeface="Times New Roman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en-US" sz="20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endParaRPr lang="en-US" sz="20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en-US" sz="20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en-US" sz="20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en-US" sz="2000" b="1" dirty="0" smtClean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utura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391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Can hydrogen be the fuel of future?</a:t>
            </a:r>
            <a:endParaRPr lang="en-IN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Good combustive properties.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Zero Emission fuel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Hydrogen can be effective in Fuel Cell Vehicles and Internal Combustion Engines.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High Efficiency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Hydrogen Internal Combustion Engine Car</a:t>
            </a:r>
            <a:endParaRPr lang="en-IN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222" y="1206500"/>
            <a:ext cx="9829177" cy="5847284"/>
          </a:xfrm>
          <a:prstGeom prst="rect">
            <a:avLst/>
          </a:prstGeom>
        </p:spPr>
      </p:pic>
      <p:sp>
        <p:nvSpPr>
          <p:cNvPr id="5" name="WordArt 34"/>
          <p:cNvSpPr>
            <a:spLocks noChangeArrowheads="1" noChangeShapeType="1" noTextEdit="1"/>
          </p:cNvSpPr>
          <p:nvPr/>
        </p:nvSpPr>
        <p:spPr bwMode="auto">
          <a:xfrm>
            <a:off x="2417356" y="5783741"/>
            <a:ext cx="3533497" cy="916978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Impact" panose="020B0806030902050204" pitchFamily="34" charset="0"/>
              </a:rPr>
              <a:t>BMW-hydrogen7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Hydrogen Fuel Cell Vehicle</a:t>
            </a:r>
            <a:endParaRPr lang="en-IN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734" y="1143000"/>
            <a:ext cx="10619605" cy="5397500"/>
          </a:xfrm>
          <a:prstGeom prst="rect">
            <a:avLst/>
          </a:prstGeom>
        </p:spPr>
      </p:pic>
      <p:sp>
        <p:nvSpPr>
          <p:cNvPr id="5" name="WordArt 28"/>
          <p:cNvSpPr>
            <a:spLocks noChangeArrowheads="1" noChangeShapeType="1" noTextEdit="1"/>
          </p:cNvSpPr>
          <p:nvPr/>
        </p:nvSpPr>
        <p:spPr bwMode="auto">
          <a:xfrm>
            <a:off x="2301346" y="5350615"/>
            <a:ext cx="2540715" cy="818700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Impact" panose="020B0806030902050204" pitchFamily="34" charset="0"/>
              </a:rPr>
              <a:t>Honda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Impact" panose="020B0806030902050204" pitchFamily="34" charset="0"/>
              </a:rPr>
              <a:t> 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Impact" panose="020B0806030902050204" pitchFamily="34" charset="0"/>
              </a:rPr>
              <a:t>FCX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References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8900" y="1155700"/>
            <a:ext cx="10299700" cy="5372099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“Hydrogen as a spark ignition engine fuel”. Ghazi A. Karim (2003)</a:t>
            </a:r>
          </a:p>
          <a:p>
            <a:pPr lvl="0"/>
            <a:r>
              <a:rPr lang="en-US" sz="2400" dirty="0">
                <a:latin typeface="Arial" pitchFamily="34" charset="0"/>
                <a:cs typeface="Arial" pitchFamily="34" charset="0"/>
              </a:rPr>
              <a:t>“The hydrogen-fueled internal combustion engine: a technical review”. C.M. White, R.R. Steeper and A.E. Lutz (2006). </a:t>
            </a:r>
          </a:p>
          <a:p>
            <a:pPr lvl="0"/>
            <a:r>
              <a:rPr lang="en-US" sz="2400" dirty="0">
                <a:latin typeface="Arial" pitchFamily="34" charset="0"/>
                <a:cs typeface="Arial" pitchFamily="34" charset="0"/>
              </a:rPr>
              <a:t>“Hydrogen-fueled internal combustion engines”. Sebastian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Verhelst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and Thomas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Wallner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(2009).</a:t>
            </a:r>
          </a:p>
          <a:p>
            <a:pPr lvl="0"/>
            <a:r>
              <a:rPr lang="en-US" sz="2400" dirty="0">
                <a:latin typeface="Arial" pitchFamily="34" charset="0"/>
                <a:cs typeface="Arial" pitchFamily="34" charset="0"/>
              </a:rPr>
              <a:t>“A review on fuel cell technologies and power electronic interface”. A.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Kirubakaran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Shailendra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Jain and R.K.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(2009).</a:t>
            </a:r>
          </a:p>
          <a:p>
            <a:pPr lvl="0"/>
            <a:r>
              <a:rPr lang="en-US" sz="2400" dirty="0">
                <a:latin typeface="Arial" pitchFamily="34" charset="0"/>
                <a:cs typeface="Arial" pitchFamily="34" charset="0"/>
              </a:rPr>
              <a:t>“Review and analysis of PEM fuel cell and manufacturing”. Viral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Mehata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Joyce Smith Cooper.</a:t>
            </a:r>
          </a:p>
          <a:p>
            <a:pPr lvl="0"/>
            <a:r>
              <a:rPr lang="en-US" sz="2400" dirty="0">
                <a:latin typeface="Arial" pitchFamily="34" charset="0"/>
                <a:cs typeface="Arial" pitchFamily="34" charset="0"/>
              </a:rPr>
              <a:t>“Hydrogen and Fuel Cell Technologies for Sustainable Future”. Ibrahim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Dincer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(2008).</a:t>
            </a:r>
          </a:p>
          <a:p>
            <a:pPr lvl="0"/>
            <a:r>
              <a:rPr lang="en-US" sz="2400" dirty="0">
                <a:latin typeface="Arial" pitchFamily="34" charset="0"/>
                <a:cs typeface="Arial" pitchFamily="34" charset="0"/>
                <a:hlinkClick r:id="rId2"/>
              </a:rPr>
              <a:t>www.conserve-energy-future.com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>
                <a:latin typeface="Arial" pitchFamily="34" charset="0"/>
                <a:cs typeface="Arial" pitchFamily="34" charset="0"/>
                <a:hlinkClick r:id="rId3"/>
              </a:rPr>
              <a:t>www.wikipedia.com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1421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3812458" y="2551837"/>
            <a:ext cx="5050806" cy="18466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None/>
            </a:pPr>
            <a:endParaRPr lang="en-US" sz="5400" b="1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6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THANK YOU</a:t>
            </a:r>
            <a:endParaRPr lang="en-IN" sz="6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757</TotalTime>
  <Words>295</Words>
  <Application>Microsoft Office PowerPoint</Application>
  <PresentationFormat>Custom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Fuel of the Future?</vt:lpstr>
      <vt:lpstr>Current Fuels</vt:lpstr>
      <vt:lpstr>Alternative Fuels</vt:lpstr>
      <vt:lpstr>Can hydrogen be the fuel of future?</vt:lpstr>
      <vt:lpstr>Hydrogen Internal Combustion Engine Car</vt:lpstr>
      <vt:lpstr>Hydrogen Fuel Cell Vehicle</vt:lpstr>
      <vt:lpstr>References 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Hydrogen-The fuel of future</dc:title>
  <dc:creator>Krupesh B S</dc:creator>
  <cp:lastModifiedBy>Krupesh</cp:lastModifiedBy>
  <cp:revision>118</cp:revision>
  <dcterms:created xsi:type="dcterms:W3CDTF">2014-04-08T16:25:36Z</dcterms:created>
  <dcterms:modified xsi:type="dcterms:W3CDTF">2016-11-18T07:01:15Z</dcterms:modified>
</cp:coreProperties>
</file>