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autoCompressPictures="0" strictFirstAndLastChars="0" saveSubsetFonts="1">
  <p:sldMasterIdLst>
    <p:sldMasterId id="2147483659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2" Type="http://schemas.openxmlformats.org/officeDocument/2006/relationships/slide" Target="slides/slide8.xml"/><Relationship Id="rId9" Type="http://schemas.openxmlformats.org/officeDocument/2006/relationships/slide" Target="slides/slide5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4" name="Shape 4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defRPr sz="1100"/>
            </a:lvl1pPr>
            <a:lvl2pPr lvl="1">
              <a:spcBef>
                <a:spcPts val="0"/>
              </a:spcBef>
              <a:defRPr sz="1100"/>
            </a:lvl2pPr>
            <a:lvl3pPr lvl="2">
              <a:spcBef>
                <a:spcPts val="0"/>
              </a:spcBef>
              <a:defRPr sz="1100"/>
            </a:lvl3pPr>
            <a:lvl4pPr lvl="3">
              <a:spcBef>
                <a:spcPts val="0"/>
              </a:spcBef>
              <a:defRPr sz="1100"/>
            </a:lvl4pPr>
            <a:lvl5pPr lvl="4">
              <a:spcBef>
                <a:spcPts val="0"/>
              </a:spcBef>
              <a:defRPr sz="1100"/>
            </a:lvl5pPr>
            <a:lvl6pPr lvl="5">
              <a:spcBef>
                <a:spcPts val="0"/>
              </a:spcBef>
              <a:defRPr sz="1100"/>
            </a:lvl6pPr>
            <a:lvl7pPr lvl="6">
              <a:spcBef>
                <a:spcPts val="0"/>
              </a:spcBef>
              <a:defRPr sz="1100"/>
            </a:lvl7pPr>
            <a:lvl8pPr lvl="7">
              <a:spcBef>
                <a:spcPts val="0"/>
              </a:spcBef>
              <a:defRPr sz="1100"/>
            </a:lvl8pPr>
            <a:lvl9pPr lvl="8">
              <a:spcBef>
                <a:spcPts val="0"/>
              </a:spcBef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Shape 64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5" name="Shape 65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Shape 71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2" name="Shape 72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Shape 77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8" name="Shape 78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Shape 83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4" name="Shape 84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Shape 91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2" name="Shape 92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Shape 98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9" name="Shape 99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Shape 106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7" name="Shape 107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Shape 114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5" name="Shape 115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01.jpg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">
  <p:cSld name="Title slid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Shape 10"/>
          <p:cNvCxnSpPr/>
          <p:nvPr/>
        </p:nvCxnSpPr>
        <p:spPr>
          <a:xfrm>
            <a:off x="7007735" y="3176887"/>
            <a:ext cx="562200" cy="0"/>
          </a:xfrm>
          <a:prstGeom prst="straightConnector1">
            <a:avLst/>
          </a:prstGeom>
          <a:noFill/>
          <a:ln cap="flat" cmpd="sng" w="76200">
            <a:solidFill>
              <a:schemeClr val="lt2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1" name="Shape 11"/>
          <p:cNvCxnSpPr/>
          <p:nvPr/>
        </p:nvCxnSpPr>
        <p:spPr>
          <a:xfrm>
            <a:off x="1575034" y="3158251"/>
            <a:ext cx="562200" cy="0"/>
          </a:xfrm>
          <a:prstGeom prst="straightConnector1">
            <a:avLst/>
          </a:prstGeom>
          <a:noFill/>
          <a:ln cap="flat" cmpd="sng" w="76200">
            <a:solidFill>
              <a:schemeClr val="lt2"/>
            </a:solidFill>
            <a:prstDash val="solid"/>
            <a:round/>
            <a:headEnd len="med" w="med" type="none"/>
            <a:tailEnd len="med" w="med" type="none"/>
          </a:ln>
        </p:spPr>
      </p:cxnSp>
      <p:grpSp>
        <p:nvGrpSpPr>
          <p:cNvPr id="12" name="Shape 12"/>
          <p:cNvGrpSpPr/>
          <p:nvPr/>
        </p:nvGrpSpPr>
        <p:grpSpPr>
          <a:xfrm>
            <a:off x="1004144" y="1022025"/>
            <a:ext cx="7136667" cy="152400"/>
            <a:chOff x="1346428" y="1011300"/>
            <a:chExt cx="6452100" cy="152400"/>
          </a:xfrm>
        </p:grpSpPr>
        <p:cxnSp>
          <p:nvCxnSpPr>
            <p:cNvPr id="13" name="Shape 13"/>
            <p:cNvCxnSpPr/>
            <p:nvPr/>
          </p:nvCxnSpPr>
          <p:spPr>
            <a:xfrm rot="10800000">
              <a:off x="1346428" y="1011300"/>
              <a:ext cx="6452100" cy="0"/>
            </a:xfrm>
            <a:prstGeom prst="straightConnector1">
              <a:avLst/>
            </a:prstGeom>
            <a:noFill/>
            <a:ln cap="flat" cmpd="sng" w="76200">
              <a:solidFill>
                <a:schemeClr val="accent3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14" name="Shape 14"/>
            <p:cNvCxnSpPr/>
            <p:nvPr/>
          </p:nvCxnSpPr>
          <p:spPr>
            <a:xfrm rot="10800000">
              <a:off x="1346428" y="1163700"/>
              <a:ext cx="6452100" cy="0"/>
            </a:xfrm>
            <a:prstGeom prst="straightConnector1">
              <a:avLst/>
            </a:prstGeom>
            <a:noFill/>
            <a:ln cap="flat" cmpd="sng" w="9525">
              <a:solidFill>
                <a:schemeClr val="accent3"/>
              </a:solidFill>
              <a:prstDash val="solid"/>
              <a:round/>
              <a:headEnd len="med" w="med" type="none"/>
              <a:tailEnd len="med" w="med" type="none"/>
            </a:ln>
          </p:spPr>
        </p:cxnSp>
      </p:grpSp>
      <p:grpSp>
        <p:nvGrpSpPr>
          <p:cNvPr id="15" name="Shape 15"/>
          <p:cNvGrpSpPr/>
          <p:nvPr/>
        </p:nvGrpSpPr>
        <p:grpSpPr>
          <a:xfrm>
            <a:off x="1004151" y="3969100"/>
            <a:ext cx="7136667" cy="152400"/>
            <a:chOff x="1346435" y="3969087"/>
            <a:chExt cx="6452100" cy="152400"/>
          </a:xfrm>
        </p:grpSpPr>
        <p:cxnSp>
          <p:nvCxnSpPr>
            <p:cNvPr id="16" name="Shape 16"/>
            <p:cNvCxnSpPr/>
            <p:nvPr/>
          </p:nvCxnSpPr>
          <p:spPr>
            <a:xfrm>
              <a:off x="1346435" y="4121487"/>
              <a:ext cx="6452100" cy="0"/>
            </a:xfrm>
            <a:prstGeom prst="straightConnector1">
              <a:avLst/>
            </a:prstGeom>
            <a:noFill/>
            <a:ln cap="flat" cmpd="sng" w="76200">
              <a:solidFill>
                <a:schemeClr val="accent3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17" name="Shape 17"/>
            <p:cNvCxnSpPr/>
            <p:nvPr/>
          </p:nvCxnSpPr>
          <p:spPr>
            <a:xfrm>
              <a:off x="1346435" y="3969087"/>
              <a:ext cx="6452100" cy="0"/>
            </a:xfrm>
            <a:prstGeom prst="straightConnector1">
              <a:avLst/>
            </a:prstGeom>
            <a:noFill/>
            <a:ln cap="flat" cmpd="sng" w="9525">
              <a:solidFill>
                <a:schemeClr val="accent3"/>
              </a:solidFill>
              <a:prstDash val="solid"/>
              <a:round/>
              <a:headEnd len="med" w="med" type="none"/>
              <a:tailEnd len="med" w="med" type="none"/>
            </a:ln>
          </p:spPr>
        </p:cxnSp>
      </p:grpSp>
      <p:sp>
        <p:nvSpPr>
          <p:cNvPr id="18" name="Shape 18"/>
          <p:cNvSpPr txBox="1"/>
          <p:nvPr>
            <p:ph type="ctrTitle"/>
          </p:nvPr>
        </p:nvSpPr>
        <p:spPr>
          <a:xfrm>
            <a:off x="1004150" y="1751764"/>
            <a:ext cx="7136700" cy="1022400"/>
          </a:xfrm>
          <a:prstGeom prst="rect">
            <a:avLst/>
          </a:prstGeom>
        </p:spPr>
        <p:txBody>
          <a:bodyPr anchorCtr="0" anchor="b" bIns="91425" lIns="91425" rIns="91425" tIns="91425"/>
          <a:lstStyle>
            <a:lvl1pPr lvl="0" algn="ctr">
              <a:spcBef>
                <a:spcPts val="0"/>
              </a:spcBef>
              <a:buSzPct val="100000"/>
              <a:defRPr sz="5400"/>
            </a:lvl1pPr>
            <a:lvl2pPr lvl="1" algn="ctr">
              <a:spcBef>
                <a:spcPts val="0"/>
              </a:spcBef>
              <a:buSzPct val="100000"/>
              <a:defRPr sz="5400"/>
            </a:lvl2pPr>
            <a:lvl3pPr lvl="2" algn="ctr">
              <a:spcBef>
                <a:spcPts val="0"/>
              </a:spcBef>
              <a:buSzPct val="100000"/>
              <a:defRPr sz="5400"/>
            </a:lvl3pPr>
            <a:lvl4pPr lvl="3" algn="ctr">
              <a:spcBef>
                <a:spcPts val="0"/>
              </a:spcBef>
              <a:buSzPct val="100000"/>
              <a:defRPr sz="5400"/>
            </a:lvl4pPr>
            <a:lvl5pPr lvl="4" algn="ctr">
              <a:spcBef>
                <a:spcPts val="0"/>
              </a:spcBef>
              <a:buSzPct val="100000"/>
              <a:defRPr sz="5400"/>
            </a:lvl5pPr>
            <a:lvl6pPr lvl="5" algn="ctr">
              <a:spcBef>
                <a:spcPts val="0"/>
              </a:spcBef>
              <a:buSzPct val="100000"/>
              <a:defRPr sz="5400"/>
            </a:lvl6pPr>
            <a:lvl7pPr lvl="6" algn="ctr">
              <a:spcBef>
                <a:spcPts val="0"/>
              </a:spcBef>
              <a:buSzPct val="100000"/>
              <a:defRPr sz="5400"/>
            </a:lvl7pPr>
            <a:lvl8pPr lvl="7" algn="ctr">
              <a:spcBef>
                <a:spcPts val="0"/>
              </a:spcBef>
              <a:buSzPct val="100000"/>
              <a:defRPr sz="5400"/>
            </a:lvl8pPr>
            <a:lvl9pPr lvl="8" algn="ctr">
              <a:spcBef>
                <a:spcPts val="0"/>
              </a:spcBef>
              <a:buSzPct val="100000"/>
              <a:defRPr sz="5400"/>
            </a:lvl9pPr>
          </a:lstStyle>
          <a:p/>
        </p:txBody>
      </p:sp>
      <p:sp>
        <p:nvSpPr>
          <p:cNvPr id="19" name="Shape 19"/>
          <p:cNvSpPr txBox="1"/>
          <p:nvPr>
            <p:ph idx="1" type="subTitle"/>
          </p:nvPr>
        </p:nvSpPr>
        <p:spPr>
          <a:xfrm>
            <a:off x="2137225" y="2850039"/>
            <a:ext cx="4870500" cy="7926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4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4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4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4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4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4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4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4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400"/>
            </a:lvl9pPr>
          </a:lstStyle>
          <a:p/>
        </p:txBody>
      </p:sp>
      <p:sp>
        <p:nvSpPr>
          <p:cNvPr id="20" name="Shape 20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pl"/>
              <a:t>‹#›</a:t>
            </a:fld>
          </a:p>
        </p:txBody>
      </p:sp>
      <p:pic>
        <p:nvPicPr>
          <p:cNvPr id="21" name="Shape 21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Big number"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Shape 57"/>
          <p:cNvSpPr/>
          <p:nvPr/>
        </p:nvSpPr>
        <p:spPr>
          <a:xfrm>
            <a:off x="-75" y="5045700"/>
            <a:ext cx="9144000" cy="9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58" name="Shape 58"/>
          <p:cNvSpPr txBox="1"/>
          <p:nvPr>
            <p:ph type="title"/>
          </p:nvPr>
        </p:nvSpPr>
        <p:spPr>
          <a:xfrm>
            <a:off x="311700" y="1304850"/>
            <a:ext cx="8520600" cy="1538400"/>
          </a:xfrm>
          <a:prstGeom prst="rect">
            <a:avLst/>
          </a:prstGeom>
        </p:spPr>
        <p:txBody>
          <a:bodyPr anchorCtr="0" anchor="ctr" bIns="91425" lIns="91425" rIns="91425" tIns="91425"/>
          <a:lstStyle>
            <a:lvl1pPr lvl="0" algn="ctr">
              <a:spcBef>
                <a:spcPts val="0"/>
              </a:spcBef>
              <a:buClr>
                <a:schemeClr val="accent3"/>
              </a:buClr>
              <a:buSzPct val="100000"/>
              <a:defRPr sz="13000">
                <a:solidFill>
                  <a:schemeClr val="accent3"/>
                </a:solidFill>
              </a:defRPr>
            </a:lvl1pPr>
            <a:lvl2pPr lvl="1" algn="ctr">
              <a:spcBef>
                <a:spcPts val="0"/>
              </a:spcBef>
              <a:buClr>
                <a:schemeClr val="accent3"/>
              </a:buClr>
              <a:buSzPct val="100000"/>
              <a:defRPr sz="13000">
                <a:solidFill>
                  <a:schemeClr val="accent3"/>
                </a:solidFill>
              </a:defRPr>
            </a:lvl2pPr>
            <a:lvl3pPr lvl="2" algn="ctr">
              <a:spcBef>
                <a:spcPts val="0"/>
              </a:spcBef>
              <a:buClr>
                <a:schemeClr val="accent3"/>
              </a:buClr>
              <a:buSzPct val="100000"/>
              <a:defRPr sz="13000">
                <a:solidFill>
                  <a:schemeClr val="accent3"/>
                </a:solidFill>
              </a:defRPr>
            </a:lvl3pPr>
            <a:lvl4pPr lvl="3" algn="ctr">
              <a:spcBef>
                <a:spcPts val="0"/>
              </a:spcBef>
              <a:buClr>
                <a:schemeClr val="accent3"/>
              </a:buClr>
              <a:buSzPct val="100000"/>
              <a:defRPr sz="13000">
                <a:solidFill>
                  <a:schemeClr val="accent3"/>
                </a:solidFill>
              </a:defRPr>
            </a:lvl4pPr>
            <a:lvl5pPr lvl="4" algn="ctr">
              <a:spcBef>
                <a:spcPts val="0"/>
              </a:spcBef>
              <a:buClr>
                <a:schemeClr val="accent3"/>
              </a:buClr>
              <a:buSzPct val="100000"/>
              <a:defRPr sz="13000">
                <a:solidFill>
                  <a:schemeClr val="accent3"/>
                </a:solidFill>
              </a:defRPr>
            </a:lvl5pPr>
            <a:lvl6pPr lvl="5" algn="ctr">
              <a:spcBef>
                <a:spcPts val="0"/>
              </a:spcBef>
              <a:buClr>
                <a:schemeClr val="accent3"/>
              </a:buClr>
              <a:buSzPct val="100000"/>
              <a:defRPr sz="13000">
                <a:solidFill>
                  <a:schemeClr val="accent3"/>
                </a:solidFill>
              </a:defRPr>
            </a:lvl6pPr>
            <a:lvl7pPr lvl="6" algn="ctr">
              <a:spcBef>
                <a:spcPts val="0"/>
              </a:spcBef>
              <a:buClr>
                <a:schemeClr val="accent3"/>
              </a:buClr>
              <a:buSzPct val="100000"/>
              <a:defRPr sz="13000">
                <a:solidFill>
                  <a:schemeClr val="accent3"/>
                </a:solidFill>
              </a:defRPr>
            </a:lvl7pPr>
            <a:lvl8pPr lvl="7" algn="ctr">
              <a:spcBef>
                <a:spcPts val="0"/>
              </a:spcBef>
              <a:buClr>
                <a:schemeClr val="accent3"/>
              </a:buClr>
              <a:buSzPct val="100000"/>
              <a:defRPr sz="13000">
                <a:solidFill>
                  <a:schemeClr val="accent3"/>
                </a:solidFill>
              </a:defRPr>
            </a:lvl8pPr>
            <a:lvl9pPr lvl="8" algn="ctr">
              <a:spcBef>
                <a:spcPts val="0"/>
              </a:spcBef>
              <a:buClr>
                <a:schemeClr val="accent3"/>
              </a:buClr>
              <a:buSzPct val="100000"/>
              <a:defRPr sz="13000">
                <a:solidFill>
                  <a:schemeClr val="accent3"/>
                </a:solidFill>
              </a:defRPr>
            </a:lvl9pPr>
          </a:lstStyle>
          <a:p/>
        </p:txBody>
      </p:sp>
      <p:sp>
        <p:nvSpPr>
          <p:cNvPr id="59" name="Shape 59"/>
          <p:cNvSpPr txBox="1"/>
          <p:nvPr>
            <p:ph idx="1" type="body"/>
          </p:nvPr>
        </p:nvSpPr>
        <p:spPr>
          <a:xfrm>
            <a:off x="311700" y="2995650"/>
            <a:ext cx="8520600" cy="10716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 algn="ctr">
              <a:spcBef>
                <a:spcPts val="0"/>
              </a:spcBef>
              <a:defRPr/>
            </a:lvl1pPr>
            <a:lvl2pPr lvl="1" algn="ctr">
              <a:spcBef>
                <a:spcPts val="0"/>
              </a:spcBef>
              <a:defRPr/>
            </a:lvl2pPr>
            <a:lvl3pPr lvl="2" algn="ctr">
              <a:spcBef>
                <a:spcPts val="0"/>
              </a:spcBef>
              <a:defRPr/>
            </a:lvl3pPr>
            <a:lvl4pPr lvl="3" algn="ctr">
              <a:spcBef>
                <a:spcPts val="0"/>
              </a:spcBef>
              <a:defRPr/>
            </a:lvl4pPr>
            <a:lvl5pPr lvl="4" algn="ctr">
              <a:spcBef>
                <a:spcPts val="0"/>
              </a:spcBef>
              <a:defRPr/>
            </a:lvl5pPr>
            <a:lvl6pPr lvl="5" algn="ctr">
              <a:spcBef>
                <a:spcPts val="0"/>
              </a:spcBef>
              <a:defRPr/>
            </a:lvl6pPr>
            <a:lvl7pPr lvl="6" algn="ctr">
              <a:spcBef>
                <a:spcPts val="0"/>
              </a:spcBef>
              <a:defRPr/>
            </a:lvl7pPr>
            <a:lvl8pPr lvl="7" algn="ctr">
              <a:spcBef>
                <a:spcPts val="0"/>
              </a:spcBef>
              <a:defRPr/>
            </a:lvl8pPr>
            <a:lvl9pPr lvl="8" algn="ctr">
              <a:spcBef>
                <a:spcPts val="0"/>
              </a:spcBef>
              <a:defRPr/>
            </a:lvl9pPr>
          </a:lstStyle>
          <a:p/>
        </p:txBody>
      </p:sp>
      <p:sp>
        <p:nvSpPr>
          <p:cNvPr id="60" name="Shape 60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pl"/>
              <a:t>‹#›</a:t>
            </a:fld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blank">
  <p:cSld name="Blank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Shape 62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pl"/>
              <a:t>‹#›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secHead">
  <p:cSld name="Section header">
    <p:spTree>
      <p:nvGrpSpPr>
        <p:cNvPr id="22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Shape 23"/>
          <p:cNvSpPr/>
          <p:nvPr/>
        </p:nvSpPr>
        <p:spPr>
          <a:xfrm>
            <a:off x="-50" y="2571900"/>
            <a:ext cx="9144000" cy="25716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4" name="Shape 24"/>
          <p:cNvSpPr txBox="1"/>
          <p:nvPr>
            <p:ph type="title"/>
          </p:nvPr>
        </p:nvSpPr>
        <p:spPr>
          <a:xfrm>
            <a:off x="311700" y="814800"/>
            <a:ext cx="8571300" cy="942000"/>
          </a:xfrm>
          <a:prstGeom prst="rect">
            <a:avLst/>
          </a:prstGeom>
        </p:spPr>
        <p:txBody>
          <a:bodyPr anchorCtr="0" anchor="ctr" bIns="91425" lIns="91425" rIns="91425" tIns="91425"/>
          <a:lstStyle>
            <a:lvl1pPr lvl="0" algn="ctr">
              <a:spcBef>
                <a:spcPts val="0"/>
              </a:spcBef>
              <a:defRPr/>
            </a:lvl1pPr>
            <a:lvl2pPr lvl="1" algn="ctr">
              <a:spcBef>
                <a:spcPts val="0"/>
              </a:spcBef>
              <a:defRPr/>
            </a:lvl2pPr>
            <a:lvl3pPr lvl="2" algn="ctr">
              <a:spcBef>
                <a:spcPts val="0"/>
              </a:spcBef>
              <a:defRPr/>
            </a:lvl3pPr>
            <a:lvl4pPr lvl="3" algn="ctr">
              <a:spcBef>
                <a:spcPts val="0"/>
              </a:spcBef>
              <a:defRPr/>
            </a:lvl4pPr>
            <a:lvl5pPr lvl="4" algn="ctr">
              <a:spcBef>
                <a:spcPts val="0"/>
              </a:spcBef>
              <a:defRPr/>
            </a:lvl5pPr>
            <a:lvl6pPr lvl="5" algn="ctr">
              <a:spcBef>
                <a:spcPts val="0"/>
              </a:spcBef>
              <a:defRPr/>
            </a:lvl6pPr>
            <a:lvl7pPr lvl="6" algn="ctr">
              <a:spcBef>
                <a:spcPts val="0"/>
              </a:spcBef>
              <a:defRPr/>
            </a:lvl7pPr>
            <a:lvl8pPr lvl="7" algn="ctr">
              <a:spcBef>
                <a:spcPts val="0"/>
              </a:spcBef>
              <a:defRPr/>
            </a:lvl8pPr>
            <a:lvl9pPr lvl="8" algn="ctr">
              <a:spcBef>
                <a:spcPts val="0"/>
              </a:spcBef>
              <a:defRPr/>
            </a:lvl9pPr>
          </a:lstStyle>
          <a:p/>
        </p:txBody>
      </p:sp>
      <p:sp>
        <p:nvSpPr>
          <p:cNvPr id="25" name="Shape 25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pl">
                <a:solidFill>
                  <a:schemeClr val="lt1"/>
                </a:solidFill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x">
  <p:cSld name="Title and body">
    <p:spTree>
      <p:nvGrpSpPr>
        <p:cNvPr id="26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Shape 27"/>
          <p:cNvSpPr/>
          <p:nvPr/>
        </p:nvSpPr>
        <p:spPr>
          <a:xfrm>
            <a:off x="-75" y="5045700"/>
            <a:ext cx="9144000" cy="978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8" name="Shape 28"/>
          <p:cNvSpPr txBox="1"/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sp>
        <p:nvSpPr>
          <p:cNvPr id="29" name="Shape 29"/>
          <p:cNvSpPr txBox="1"/>
          <p:nvPr>
            <p:ph idx="1" type="body"/>
          </p:nvPr>
        </p:nvSpPr>
        <p:spPr>
          <a:xfrm>
            <a:off x="311700" y="1266325"/>
            <a:ext cx="8520600" cy="33027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sp>
        <p:nvSpPr>
          <p:cNvPr id="30" name="Shape 30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pl"/>
              <a:t>‹#›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woColTx">
  <p:cSld name="Title and two columns"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 txBox="1"/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sp>
        <p:nvSpPr>
          <p:cNvPr id="33" name="Shape 33"/>
          <p:cNvSpPr txBox="1"/>
          <p:nvPr>
            <p:ph idx="1" type="body"/>
          </p:nvPr>
        </p:nvSpPr>
        <p:spPr>
          <a:xfrm>
            <a:off x="311700" y="1266175"/>
            <a:ext cx="3999900" cy="33027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buSzPct val="100000"/>
              <a:defRPr sz="1400"/>
            </a:lvl1pPr>
            <a:lvl2pPr lvl="1">
              <a:spcBef>
                <a:spcPts val="0"/>
              </a:spcBef>
              <a:buSzPct val="100000"/>
              <a:defRPr sz="1200"/>
            </a:lvl2pPr>
            <a:lvl3pPr lvl="2">
              <a:spcBef>
                <a:spcPts val="0"/>
              </a:spcBef>
              <a:buSzPct val="100000"/>
              <a:defRPr sz="1200"/>
            </a:lvl3pPr>
            <a:lvl4pPr lvl="3">
              <a:spcBef>
                <a:spcPts val="0"/>
              </a:spcBef>
              <a:buSzPct val="100000"/>
              <a:defRPr sz="1200"/>
            </a:lvl4pPr>
            <a:lvl5pPr lvl="4">
              <a:spcBef>
                <a:spcPts val="0"/>
              </a:spcBef>
              <a:buSzPct val="100000"/>
              <a:defRPr sz="1200"/>
            </a:lvl5pPr>
            <a:lvl6pPr lvl="5">
              <a:spcBef>
                <a:spcPts val="0"/>
              </a:spcBef>
              <a:buSzPct val="100000"/>
              <a:defRPr sz="1200"/>
            </a:lvl6pPr>
            <a:lvl7pPr lvl="6">
              <a:spcBef>
                <a:spcPts val="0"/>
              </a:spcBef>
              <a:buSzPct val="100000"/>
              <a:defRPr sz="1200"/>
            </a:lvl7pPr>
            <a:lvl8pPr lvl="7">
              <a:spcBef>
                <a:spcPts val="0"/>
              </a:spcBef>
              <a:buSzPct val="100000"/>
              <a:defRPr sz="1200"/>
            </a:lvl8pPr>
            <a:lvl9pPr lvl="8">
              <a:spcBef>
                <a:spcPts val="0"/>
              </a:spcBef>
              <a:buSzPct val="100000"/>
              <a:defRPr sz="1200"/>
            </a:lvl9pPr>
          </a:lstStyle>
          <a:p/>
        </p:txBody>
      </p:sp>
      <p:sp>
        <p:nvSpPr>
          <p:cNvPr id="34" name="Shape 34"/>
          <p:cNvSpPr txBox="1"/>
          <p:nvPr>
            <p:ph idx="2" type="body"/>
          </p:nvPr>
        </p:nvSpPr>
        <p:spPr>
          <a:xfrm>
            <a:off x="4832400" y="1266175"/>
            <a:ext cx="3999900" cy="33027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buSzPct val="100000"/>
              <a:defRPr sz="1400"/>
            </a:lvl1pPr>
            <a:lvl2pPr lvl="1">
              <a:spcBef>
                <a:spcPts val="0"/>
              </a:spcBef>
              <a:buSzPct val="100000"/>
              <a:defRPr sz="1200"/>
            </a:lvl2pPr>
            <a:lvl3pPr lvl="2">
              <a:spcBef>
                <a:spcPts val="0"/>
              </a:spcBef>
              <a:buSzPct val="100000"/>
              <a:defRPr sz="1200"/>
            </a:lvl3pPr>
            <a:lvl4pPr lvl="3">
              <a:spcBef>
                <a:spcPts val="0"/>
              </a:spcBef>
              <a:buSzPct val="100000"/>
              <a:defRPr sz="1200"/>
            </a:lvl4pPr>
            <a:lvl5pPr lvl="4">
              <a:spcBef>
                <a:spcPts val="0"/>
              </a:spcBef>
              <a:buSzPct val="100000"/>
              <a:defRPr sz="1200"/>
            </a:lvl5pPr>
            <a:lvl6pPr lvl="5">
              <a:spcBef>
                <a:spcPts val="0"/>
              </a:spcBef>
              <a:buSzPct val="100000"/>
              <a:defRPr sz="1200"/>
            </a:lvl6pPr>
            <a:lvl7pPr lvl="6">
              <a:spcBef>
                <a:spcPts val="0"/>
              </a:spcBef>
              <a:buSzPct val="100000"/>
              <a:defRPr sz="1200"/>
            </a:lvl7pPr>
            <a:lvl8pPr lvl="7">
              <a:spcBef>
                <a:spcPts val="0"/>
              </a:spcBef>
              <a:buSzPct val="100000"/>
              <a:defRPr sz="1200"/>
            </a:lvl8pPr>
            <a:lvl9pPr lvl="8">
              <a:spcBef>
                <a:spcPts val="0"/>
              </a:spcBef>
              <a:buSzPct val="100000"/>
              <a:defRPr sz="1200"/>
            </a:lvl9pPr>
          </a:lstStyle>
          <a:p/>
        </p:txBody>
      </p:sp>
      <p:sp>
        <p:nvSpPr>
          <p:cNvPr id="35" name="Shape 35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pl"/>
              <a:t>‹#›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Only">
  <p:cSld name="Title only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Shape 37"/>
          <p:cNvSpPr txBox="1"/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sp>
        <p:nvSpPr>
          <p:cNvPr id="38" name="Shape 38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pl"/>
              <a:t>‹#›</a:t>
            </a:fld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One column text">
    <p:spTree>
      <p:nvGrpSpPr>
        <p:cNvPr id="39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Shape 40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rIns="91425" tIns="91425"/>
          <a:lstStyle>
            <a:lvl1pPr lvl="0">
              <a:spcBef>
                <a:spcPts val="0"/>
              </a:spcBef>
              <a:buSzPct val="100000"/>
              <a:defRPr sz="2400"/>
            </a:lvl1pPr>
            <a:lvl2pPr lvl="1">
              <a:spcBef>
                <a:spcPts val="0"/>
              </a:spcBef>
              <a:buSzPct val="100000"/>
              <a:defRPr sz="2400"/>
            </a:lvl2pPr>
            <a:lvl3pPr lvl="2">
              <a:spcBef>
                <a:spcPts val="0"/>
              </a:spcBef>
              <a:buSzPct val="100000"/>
              <a:defRPr sz="2400"/>
            </a:lvl3pPr>
            <a:lvl4pPr lvl="3">
              <a:spcBef>
                <a:spcPts val="0"/>
              </a:spcBef>
              <a:buSzPct val="100000"/>
              <a:defRPr sz="2400"/>
            </a:lvl4pPr>
            <a:lvl5pPr lvl="4">
              <a:spcBef>
                <a:spcPts val="0"/>
              </a:spcBef>
              <a:buSzPct val="100000"/>
              <a:defRPr sz="2400"/>
            </a:lvl5pPr>
            <a:lvl6pPr lvl="5">
              <a:spcBef>
                <a:spcPts val="0"/>
              </a:spcBef>
              <a:buSzPct val="100000"/>
              <a:defRPr sz="2400"/>
            </a:lvl6pPr>
            <a:lvl7pPr lvl="6">
              <a:spcBef>
                <a:spcPts val="0"/>
              </a:spcBef>
              <a:buSzPct val="100000"/>
              <a:defRPr sz="2400"/>
            </a:lvl7pPr>
            <a:lvl8pPr lvl="7">
              <a:spcBef>
                <a:spcPts val="0"/>
              </a:spcBef>
              <a:buSzPct val="100000"/>
              <a:defRPr sz="2400"/>
            </a:lvl8pPr>
            <a:lvl9pPr lvl="8">
              <a:spcBef>
                <a:spcPts val="0"/>
              </a:spcBef>
              <a:buSzPct val="100000"/>
              <a:defRPr sz="2400"/>
            </a:lvl9pPr>
          </a:lstStyle>
          <a:p/>
        </p:txBody>
      </p:sp>
      <p:sp>
        <p:nvSpPr>
          <p:cNvPr id="41" name="Shape 41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buSzPct val="100000"/>
              <a:defRPr sz="1200"/>
            </a:lvl1pPr>
            <a:lvl2pPr lvl="1">
              <a:spcBef>
                <a:spcPts val="0"/>
              </a:spcBef>
              <a:buSzPct val="100000"/>
              <a:defRPr sz="1200"/>
            </a:lvl2pPr>
            <a:lvl3pPr lvl="2">
              <a:spcBef>
                <a:spcPts val="0"/>
              </a:spcBef>
              <a:buSzPct val="100000"/>
              <a:defRPr sz="1200"/>
            </a:lvl3pPr>
            <a:lvl4pPr lvl="3">
              <a:spcBef>
                <a:spcPts val="0"/>
              </a:spcBef>
              <a:buSzPct val="100000"/>
              <a:defRPr sz="1200"/>
            </a:lvl4pPr>
            <a:lvl5pPr lvl="4">
              <a:spcBef>
                <a:spcPts val="0"/>
              </a:spcBef>
              <a:buSzPct val="100000"/>
              <a:defRPr sz="1200"/>
            </a:lvl5pPr>
            <a:lvl6pPr lvl="5">
              <a:spcBef>
                <a:spcPts val="0"/>
              </a:spcBef>
              <a:buSzPct val="100000"/>
              <a:defRPr sz="1200"/>
            </a:lvl6pPr>
            <a:lvl7pPr lvl="6">
              <a:spcBef>
                <a:spcPts val="0"/>
              </a:spcBef>
              <a:buSzPct val="100000"/>
              <a:defRPr sz="1200"/>
            </a:lvl7pPr>
            <a:lvl8pPr lvl="7">
              <a:spcBef>
                <a:spcPts val="0"/>
              </a:spcBef>
              <a:buSzPct val="100000"/>
              <a:defRPr sz="1200"/>
            </a:lvl8pPr>
            <a:lvl9pPr lvl="8">
              <a:spcBef>
                <a:spcPts val="0"/>
              </a:spcBef>
              <a:buSzPct val="100000"/>
              <a:defRPr sz="1200"/>
            </a:lvl9pPr>
          </a:lstStyle>
          <a:p/>
        </p:txBody>
      </p:sp>
      <p:sp>
        <p:nvSpPr>
          <p:cNvPr id="42" name="Shape 42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pl"/>
              <a:t>‹#›</a:t>
            </a:fld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Main point">
    <p:bg>
      <p:bgPr>
        <a:solidFill>
          <a:schemeClr val="accent6"/>
        </a:solidFill>
      </p:bgPr>
    </p:bg>
    <p:spTree>
      <p:nvGrpSpPr>
        <p:cNvPr id="43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Shape 44"/>
          <p:cNvSpPr txBox="1"/>
          <p:nvPr>
            <p:ph type="title"/>
          </p:nvPr>
        </p:nvSpPr>
        <p:spPr>
          <a:xfrm>
            <a:off x="490250" y="526350"/>
            <a:ext cx="5613600" cy="4090800"/>
          </a:xfrm>
          <a:prstGeom prst="rect">
            <a:avLst/>
          </a:prstGeom>
        </p:spPr>
        <p:txBody>
          <a:bodyPr anchorCtr="0" anchor="ctr" bIns="91425" lIns="91425" rIns="91425" tIns="91425"/>
          <a:lstStyle>
            <a:lvl1pPr lvl="0">
              <a:spcBef>
                <a:spcPts val="0"/>
              </a:spcBef>
              <a:buClr>
                <a:schemeClr val="dk2"/>
              </a:buClr>
              <a:buSzPct val="100000"/>
              <a:defRPr b="0" sz="5400">
                <a:solidFill>
                  <a:schemeClr val="dk2"/>
                </a:solidFill>
              </a:defRPr>
            </a:lvl1pPr>
            <a:lvl2pPr lvl="1">
              <a:spcBef>
                <a:spcPts val="0"/>
              </a:spcBef>
              <a:buClr>
                <a:schemeClr val="dk2"/>
              </a:buClr>
              <a:buSzPct val="100000"/>
              <a:defRPr b="0" sz="5400">
                <a:solidFill>
                  <a:schemeClr val="dk2"/>
                </a:solidFill>
              </a:defRPr>
            </a:lvl2pPr>
            <a:lvl3pPr lvl="2">
              <a:spcBef>
                <a:spcPts val="0"/>
              </a:spcBef>
              <a:buClr>
                <a:schemeClr val="dk2"/>
              </a:buClr>
              <a:buSzPct val="100000"/>
              <a:defRPr b="0" sz="5400">
                <a:solidFill>
                  <a:schemeClr val="dk2"/>
                </a:solidFill>
              </a:defRPr>
            </a:lvl3pPr>
            <a:lvl4pPr lvl="3">
              <a:spcBef>
                <a:spcPts val="0"/>
              </a:spcBef>
              <a:buClr>
                <a:schemeClr val="dk2"/>
              </a:buClr>
              <a:buSzPct val="100000"/>
              <a:defRPr b="0" sz="5400">
                <a:solidFill>
                  <a:schemeClr val="dk2"/>
                </a:solidFill>
              </a:defRPr>
            </a:lvl4pPr>
            <a:lvl5pPr lvl="4">
              <a:spcBef>
                <a:spcPts val="0"/>
              </a:spcBef>
              <a:buClr>
                <a:schemeClr val="dk2"/>
              </a:buClr>
              <a:buSzPct val="100000"/>
              <a:defRPr b="0" sz="5400">
                <a:solidFill>
                  <a:schemeClr val="dk2"/>
                </a:solidFill>
              </a:defRPr>
            </a:lvl5pPr>
            <a:lvl6pPr lvl="5">
              <a:spcBef>
                <a:spcPts val="0"/>
              </a:spcBef>
              <a:buClr>
                <a:schemeClr val="dk2"/>
              </a:buClr>
              <a:buSzPct val="100000"/>
              <a:defRPr b="0" sz="5400">
                <a:solidFill>
                  <a:schemeClr val="dk2"/>
                </a:solidFill>
              </a:defRPr>
            </a:lvl6pPr>
            <a:lvl7pPr lvl="6">
              <a:spcBef>
                <a:spcPts val="0"/>
              </a:spcBef>
              <a:buClr>
                <a:schemeClr val="dk2"/>
              </a:buClr>
              <a:buSzPct val="100000"/>
              <a:defRPr b="0" sz="5400">
                <a:solidFill>
                  <a:schemeClr val="dk2"/>
                </a:solidFill>
              </a:defRPr>
            </a:lvl7pPr>
            <a:lvl8pPr lvl="7">
              <a:spcBef>
                <a:spcPts val="0"/>
              </a:spcBef>
              <a:buClr>
                <a:schemeClr val="dk2"/>
              </a:buClr>
              <a:buSzPct val="100000"/>
              <a:defRPr b="0" sz="5400">
                <a:solidFill>
                  <a:schemeClr val="dk2"/>
                </a:solidFill>
              </a:defRPr>
            </a:lvl8pPr>
            <a:lvl9pPr lvl="8">
              <a:spcBef>
                <a:spcPts val="0"/>
              </a:spcBef>
              <a:buClr>
                <a:schemeClr val="dk2"/>
              </a:buClr>
              <a:buSzPct val="100000"/>
              <a:defRPr b="0" sz="54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45" name="Shape 45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pl"/>
              <a:t>‹#›</a:t>
            </a:fld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Section title and description">
    <p:spTree>
      <p:nvGrpSpPr>
        <p:cNvPr id="46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Shape 47"/>
          <p:cNvSpPr/>
          <p:nvPr/>
        </p:nvSpPr>
        <p:spPr>
          <a:xfrm>
            <a:off x="4572000" y="0"/>
            <a:ext cx="4572000" cy="51435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cxnSp>
        <p:nvCxnSpPr>
          <p:cNvPr id="48" name="Shape 48"/>
          <p:cNvCxnSpPr/>
          <p:nvPr/>
        </p:nvCxnSpPr>
        <p:spPr>
          <a:xfrm>
            <a:off x="5029675" y="4495500"/>
            <a:ext cx="468300" cy="0"/>
          </a:xfrm>
          <a:prstGeom prst="straightConnector1">
            <a:avLst/>
          </a:prstGeom>
          <a:noFill/>
          <a:ln cap="flat" cmpd="sng" w="19050">
            <a:solidFill>
              <a:schemeClr val="lt1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49" name="Shape 49"/>
          <p:cNvSpPr txBox="1"/>
          <p:nvPr>
            <p:ph type="title"/>
          </p:nvPr>
        </p:nvSpPr>
        <p:spPr>
          <a:xfrm>
            <a:off x="265500" y="1039675"/>
            <a:ext cx="4045200" cy="1675800"/>
          </a:xfrm>
          <a:prstGeom prst="rect">
            <a:avLst/>
          </a:prstGeom>
        </p:spPr>
        <p:txBody>
          <a:bodyPr anchorCtr="0" anchor="b" bIns="91425" lIns="91425" rIns="91425" tIns="91425"/>
          <a:lstStyle>
            <a:lvl1pPr lvl="0" algn="ctr">
              <a:spcBef>
                <a:spcPts val="0"/>
              </a:spcBef>
              <a:buSzPct val="100000"/>
              <a:defRPr sz="4200"/>
            </a:lvl1pPr>
            <a:lvl2pPr lvl="1" algn="ctr">
              <a:spcBef>
                <a:spcPts val="0"/>
              </a:spcBef>
              <a:buSzPct val="100000"/>
              <a:defRPr sz="4200"/>
            </a:lvl2pPr>
            <a:lvl3pPr lvl="2" algn="ctr">
              <a:spcBef>
                <a:spcPts val="0"/>
              </a:spcBef>
              <a:buSzPct val="100000"/>
              <a:defRPr sz="4200"/>
            </a:lvl3pPr>
            <a:lvl4pPr lvl="3" algn="ctr">
              <a:spcBef>
                <a:spcPts val="0"/>
              </a:spcBef>
              <a:buSzPct val="100000"/>
              <a:defRPr sz="4200"/>
            </a:lvl4pPr>
            <a:lvl5pPr lvl="4" algn="ctr">
              <a:spcBef>
                <a:spcPts val="0"/>
              </a:spcBef>
              <a:buSzPct val="100000"/>
              <a:defRPr sz="4200"/>
            </a:lvl5pPr>
            <a:lvl6pPr lvl="5" algn="ctr">
              <a:spcBef>
                <a:spcPts val="0"/>
              </a:spcBef>
              <a:buSzPct val="100000"/>
              <a:defRPr sz="4200"/>
            </a:lvl6pPr>
            <a:lvl7pPr lvl="6" algn="ctr">
              <a:spcBef>
                <a:spcPts val="0"/>
              </a:spcBef>
              <a:buSzPct val="100000"/>
              <a:defRPr sz="4200"/>
            </a:lvl7pPr>
            <a:lvl8pPr lvl="7" algn="ctr">
              <a:spcBef>
                <a:spcPts val="0"/>
              </a:spcBef>
              <a:buSzPct val="100000"/>
              <a:defRPr sz="4200"/>
            </a:lvl8pPr>
            <a:lvl9pPr lvl="8" algn="ctr">
              <a:spcBef>
                <a:spcPts val="0"/>
              </a:spcBef>
              <a:buSzPct val="100000"/>
              <a:defRPr sz="4200"/>
            </a:lvl9pPr>
          </a:lstStyle>
          <a:p/>
        </p:txBody>
      </p:sp>
      <p:sp>
        <p:nvSpPr>
          <p:cNvPr id="50" name="Shape 50"/>
          <p:cNvSpPr txBox="1"/>
          <p:nvPr>
            <p:ph idx="1" type="subTitle"/>
          </p:nvPr>
        </p:nvSpPr>
        <p:spPr>
          <a:xfrm>
            <a:off x="265500" y="2726875"/>
            <a:ext cx="4045200" cy="12351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9pPr>
          </a:lstStyle>
          <a:p/>
        </p:txBody>
      </p:sp>
      <p:sp>
        <p:nvSpPr>
          <p:cNvPr id="51" name="Shape 51"/>
          <p:cNvSpPr txBox="1"/>
          <p:nvPr>
            <p:ph idx="2" type="body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anchorCtr="0" anchor="ctr" bIns="91425" lIns="91425" rIns="91425" tIns="91425"/>
          <a:lstStyle>
            <a:lvl1pPr lvl="0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52" name="Shape 52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pl">
                <a:solidFill>
                  <a:schemeClr val="lt1"/>
                </a:solidFill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Caption"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Shape 54"/>
          <p:cNvSpPr txBox="1"/>
          <p:nvPr>
            <p:ph idx="1" type="body"/>
          </p:nvPr>
        </p:nvSpPr>
        <p:spPr>
          <a:xfrm>
            <a:off x="311700" y="4230725"/>
            <a:ext cx="5998800" cy="598800"/>
          </a:xfrm>
          <a:prstGeom prst="rect">
            <a:avLst/>
          </a:prstGeom>
        </p:spPr>
        <p:txBody>
          <a:bodyPr anchorCtr="0" anchor="ctr" bIns="91425" lIns="91425" rIns="91425" tIns="91425"/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PT Sans Narrow"/>
              <a:buNone/>
              <a:defRPr sz="2400">
                <a:latin typeface="PT Sans Narrow"/>
                <a:ea typeface="PT Sans Narrow"/>
                <a:cs typeface="PT Sans Narrow"/>
                <a:sym typeface="PT Sans Narrow"/>
              </a:defRPr>
            </a:lvl1pPr>
          </a:lstStyle>
          <a:p/>
        </p:txBody>
      </p:sp>
      <p:sp>
        <p:nvSpPr>
          <p:cNvPr id="55" name="Shape 55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pl"/>
              <a:t>‹#›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 txBox="1"/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buClr>
                <a:schemeClr val="accent1"/>
              </a:buClr>
              <a:buSzPct val="100000"/>
              <a:buFont typeface="PT Sans Narrow"/>
              <a:buNone/>
              <a:defRPr b="1" sz="3600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1pPr>
            <a:lvl2pPr lvl="1">
              <a:spcBef>
                <a:spcPts val="0"/>
              </a:spcBef>
              <a:buClr>
                <a:schemeClr val="accent1"/>
              </a:buClr>
              <a:buSzPct val="100000"/>
              <a:buFont typeface="PT Sans Narrow"/>
              <a:buNone/>
              <a:defRPr b="1" sz="3600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2pPr>
            <a:lvl3pPr lvl="2">
              <a:spcBef>
                <a:spcPts val="0"/>
              </a:spcBef>
              <a:buClr>
                <a:schemeClr val="accent1"/>
              </a:buClr>
              <a:buSzPct val="100000"/>
              <a:buFont typeface="PT Sans Narrow"/>
              <a:buNone/>
              <a:defRPr b="1" sz="3600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3pPr>
            <a:lvl4pPr lvl="3">
              <a:spcBef>
                <a:spcPts val="0"/>
              </a:spcBef>
              <a:buClr>
                <a:schemeClr val="accent1"/>
              </a:buClr>
              <a:buSzPct val="100000"/>
              <a:buFont typeface="PT Sans Narrow"/>
              <a:buNone/>
              <a:defRPr b="1" sz="3600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4pPr>
            <a:lvl5pPr lvl="4">
              <a:spcBef>
                <a:spcPts val="0"/>
              </a:spcBef>
              <a:buClr>
                <a:schemeClr val="accent1"/>
              </a:buClr>
              <a:buSzPct val="100000"/>
              <a:buFont typeface="PT Sans Narrow"/>
              <a:buNone/>
              <a:defRPr b="1" sz="3600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5pPr>
            <a:lvl6pPr lvl="5">
              <a:spcBef>
                <a:spcPts val="0"/>
              </a:spcBef>
              <a:buClr>
                <a:schemeClr val="accent1"/>
              </a:buClr>
              <a:buSzPct val="100000"/>
              <a:buFont typeface="PT Sans Narrow"/>
              <a:buNone/>
              <a:defRPr b="1" sz="3600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6pPr>
            <a:lvl7pPr lvl="6">
              <a:spcBef>
                <a:spcPts val="0"/>
              </a:spcBef>
              <a:buClr>
                <a:schemeClr val="accent1"/>
              </a:buClr>
              <a:buSzPct val="100000"/>
              <a:buFont typeface="PT Sans Narrow"/>
              <a:buNone/>
              <a:defRPr b="1" sz="3600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7pPr>
            <a:lvl8pPr lvl="7">
              <a:spcBef>
                <a:spcPts val="0"/>
              </a:spcBef>
              <a:buClr>
                <a:schemeClr val="accent1"/>
              </a:buClr>
              <a:buSzPct val="100000"/>
              <a:buFont typeface="PT Sans Narrow"/>
              <a:buNone/>
              <a:defRPr b="1" sz="3600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8pPr>
            <a:lvl9pPr lvl="8">
              <a:spcBef>
                <a:spcPts val="0"/>
              </a:spcBef>
              <a:buClr>
                <a:schemeClr val="accent1"/>
              </a:buClr>
              <a:buSzPct val="100000"/>
              <a:buFont typeface="PT Sans Narrow"/>
              <a:buNone/>
              <a:defRPr b="1" sz="3600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9pPr>
          </a:lstStyle>
          <a:p/>
        </p:txBody>
      </p:sp>
      <p:sp>
        <p:nvSpPr>
          <p:cNvPr id="7" name="Shape 7"/>
          <p:cNvSpPr txBox="1"/>
          <p:nvPr>
            <p:ph idx="1" type="body"/>
          </p:nvPr>
        </p:nvSpPr>
        <p:spPr>
          <a:xfrm>
            <a:off x="311700" y="1266325"/>
            <a:ext cx="8520600" cy="330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lv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SzPct val="100000"/>
              <a:buFont typeface="Open Sans"/>
              <a:defRPr sz="180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lvl="1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Font typeface="Open Sans"/>
              <a:defRPr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lvl="2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Font typeface="Open Sans"/>
              <a:defRPr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lvl="3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Font typeface="Open Sans"/>
              <a:defRPr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lvl="4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Font typeface="Open Sans"/>
              <a:defRPr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lvl="5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Font typeface="Open Sans"/>
              <a:defRPr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lvl="6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Font typeface="Open Sans"/>
              <a:defRPr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lvl="7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Font typeface="Open Sans"/>
              <a:defRPr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lvl="8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Font typeface="Open Sans"/>
              <a:defRPr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/>
        </p:txBody>
      </p:sp>
      <p:sp>
        <p:nvSpPr>
          <p:cNvPr id="8" name="Shape 8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 algn="r">
              <a:spcBef>
                <a:spcPts val="0"/>
              </a:spcBef>
              <a:buNone/>
            </a:pPr>
            <a:fld id="{00000000-1234-1234-1234-123412341234}" type="slidenum">
              <a:rPr lang="pl" sz="100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rPr>
              <a:t>‹#›</a:t>
            </a:fld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02.jp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00.jp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03.jp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05.jp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04.jp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06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Shape 67"/>
          <p:cNvSpPr txBox="1"/>
          <p:nvPr>
            <p:ph type="ctrTitle"/>
          </p:nvPr>
        </p:nvSpPr>
        <p:spPr>
          <a:xfrm>
            <a:off x="1004150" y="1751764"/>
            <a:ext cx="7136700" cy="1022400"/>
          </a:xfrm>
          <a:prstGeom prst="rect">
            <a:avLst/>
          </a:prstGeom>
        </p:spPr>
        <p:txBody>
          <a:bodyPr anchorCtr="0" anchor="b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pl" sz="6500"/>
              <a:t>ITAIPU BINACIONAL</a:t>
            </a:r>
          </a:p>
        </p:txBody>
      </p:sp>
      <p:sp>
        <p:nvSpPr>
          <p:cNvPr id="68" name="Shape 68"/>
          <p:cNvSpPr txBox="1"/>
          <p:nvPr>
            <p:ph idx="1" type="subTitle"/>
          </p:nvPr>
        </p:nvSpPr>
        <p:spPr>
          <a:xfrm>
            <a:off x="2367725" y="2910706"/>
            <a:ext cx="4870500" cy="12411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indent="0" lvl="0" marL="3200400" algn="l">
              <a:spcBef>
                <a:spcPts val="0"/>
              </a:spcBef>
              <a:buNone/>
            </a:pPr>
            <a:r>
              <a:rPr lang="pl">
                <a:solidFill>
                  <a:srgbClr val="E69138"/>
                </a:solidFill>
              </a:rPr>
              <a:t>Leon Frei</a:t>
            </a:r>
          </a:p>
          <a:p>
            <a:pPr lvl="0" rtl="0" algn="r">
              <a:spcBef>
                <a:spcPts val="0"/>
              </a:spcBef>
              <a:buNone/>
            </a:pPr>
            <a:r>
              <a:rPr lang="pl">
                <a:solidFill>
                  <a:srgbClr val="E69138"/>
                </a:solidFill>
              </a:rPr>
              <a:t>Ewelina Ulanicka</a:t>
            </a:r>
          </a:p>
          <a:p>
            <a:pPr lvl="0" algn="r">
              <a:spcBef>
                <a:spcPts val="0"/>
              </a:spcBef>
              <a:buNone/>
            </a:pPr>
            <a:r>
              <a:rPr lang="pl">
                <a:solidFill>
                  <a:srgbClr val="E69138"/>
                </a:solidFill>
              </a:rPr>
              <a:t>Mads Albæk Sørensen</a:t>
            </a:r>
          </a:p>
        </p:txBody>
      </p:sp>
      <p:sp>
        <p:nvSpPr>
          <p:cNvPr id="69" name="Shape 69"/>
          <p:cNvSpPr txBox="1"/>
          <p:nvPr/>
        </p:nvSpPr>
        <p:spPr>
          <a:xfrm>
            <a:off x="101050" y="4488000"/>
            <a:ext cx="5107200" cy="655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>
              <a:lnSpc>
                <a:spcPct val="115000"/>
              </a:lnSpc>
              <a:spcBef>
                <a:spcPts val="0"/>
              </a:spcBef>
              <a:buNone/>
            </a:pPr>
            <a:r>
              <a:rPr lang="pl" sz="1100">
                <a:solidFill>
                  <a:srgbClr val="B7B7B7"/>
                </a:solidFill>
                <a:latin typeface="Calibri"/>
                <a:ea typeface="Calibri"/>
                <a:cs typeface="Calibri"/>
                <a:sym typeface="Calibri"/>
              </a:rPr>
              <a:t>Source: www.iagua.es-Itaipu Binacional: la mayor central</a:t>
            </a:r>
          </a:p>
          <a:p>
            <a:pPr lvl="0" rtl="0">
              <a:lnSpc>
                <a:spcPct val="115000"/>
              </a:lnSpc>
              <a:spcBef>
                <a:spcPts val="0"/>
              </a:spcBef>
              <a:buNone/>
            </a:pPr>
            <a:r>
              <a:rPr lang="pl" sz="1100">
                <a:solidFill>
                  <a:srgbClr val="B7B7B7"/>
                </a:solidFill>
                <a:latin typeface="Calibri"/>
                <a:ea typeface="Calibri"/>
                <a:cs typeface="Calibri"/>
                <a:sym typeface="Calibri"/>
              </a:rPr>
              <a:t>generadora de energía limpia y renovable del planeta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Shape 74"/>
          <p:cNvSpPr txBox="1"/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indent="-228600" lvl="0" marL="457200">
              <a:spcBef>
                <a:spcPts val="0"/>
              </a:spcBef>
              <a:buAutoNum type="arabicPeriod"/>
            </a:pPr>
            <a:r>
              <a:rPr lang="pl"/>
              <a:t>Facts</a:t>
            </a:r>
          </a:p>
        </p:txBody>
      </p:sp>
      <p:sp>
        <p:nvSpPr>
          <p:cNvPr id="75" name="Shape 75"/>
          <p:cNvSpPr txBox="1"/>
          <p:nvPr>
            <p:ph idx="1" type="body"/>
          </p:nvPr>
        </p:nvSpPr>
        <p:spPr>
          <a:xfrm>
            <a:off x="311700" y="1266325"/>
            <a:ext cx="8520600" cy="33027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indent="-228600" lvl="0" marL="45720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</a:pPr>
            <a:r>
              <a:rPr lang="pl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Worlds largest clean energy generator </a:t>
            </a:r>
          </a:p>
          <a:p>
            <a:pPr indent="-228600" lvl="0" marL="45720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</a:pPr>
            <a:r>
              <a:rPr lang="pl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The border of Brazil and Paraguay; the Panama River</a:t>
            </a:r>
          </a:p>
          <a:p>
            <a:pPr indent="-228600" lvl="0" marL="45720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</a:pPr>
            <a:r>
              <a:rPr lang="pl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Area: 1350 km2</a:t>
            </a:r>
          </a:p>
          <a:p>
            <a:pPr indent="-228600" lvl="0" marL="45720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</a:pPr>
            <a:r>
              <a:rPr lang="pl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Length: 170 km</a:t>
            </a:r>
          </a:p>
          <a:p>
            <a:pPr indent="-228600" lvl="0" marL="45720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</a:pPr>
            <a:r>
              <a:rPr lang="pl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Total capacity: 14000 MW</a:t>
            </a:r>
          </a:p>
          <a:p>
            <a:pPr indent="-228600" lvl="0" marL="45720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</a:pPr>
            <a:r>
              <a:rPr lang="pl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Average: 95 million MWh per year</a:t>
            </a:r>
          </a:p>
          <a:p>
            <a:pPr lvl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lvl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lv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l" sz="100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</a:p>
          <a:p>
            <a:pPr lv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0" name="Shape 8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981262" y="455675"/>
            <a:ext cx="7181475" cy="3571875"/>
          </a:xfrm>
          <a:prstGeom prst="rect">
            <a:avLst/>
          </a:prstGeom>
          <a:noFill/>
          <a:ln>
            <a:noFill/>
          </a:ln>
        </p:spPr>
      </p:pic>
      <p:sp>
        <p:nvSpPr>
          <p:cNvPr id="81" name="Shape 81"/>
          <p:cNvSpPr txBox="1"/>
          <p:nvPr/>
        </p:nvSpPr>
        <p:spPr>
          <a:xfrm>
            <a:off x="981275" y="4027550"/>
            <a:ext cx="6987300" cy="815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pl" sz="1200"/>
              <a:t>Source </a:t>
            </a:r>
            <a:r>
              <a:rPr lang="pl" sz="1200"/>
              <a:t>http://ea.com.py/wp-content/uploads/2013/02/itaipu-desvio.jpg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Shape 86"/>
          <p:cNvSpPr txBox="1"/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pl"/>
              <a:t>2. Consequences for the population</a:t>
            </a:r>
          </a:p>
        </p:txBody>
      </p:sp>
      <p:sp>
        <p:nvSpPr>
          <p:cNvPr id="87" name="Shape 87"/>
          <p:cNvSpPr txBox="1"/>
          <p:nvPr>
            <p:ph idx="1" type="body"/>
          </p:nvPr>
        </p:nvSpPr>
        <p:spPr>
          <a:xfrm>
            <a:off x="311700" y="1266325"/>
            <a:ext cx="8520600" cy="33027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indent="-228600" lvl="0" marL="45720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</a:pPr>
            <a:r>
              <a:rPr lang="pl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officially 4000 people relocated for the project</a:t>
            </a:r>
          </a:p>
          <a:p>
            <a:pPr indent="-228600" lvl="0" marL="45720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</a:pPr>
            <a:r>
              <a:rPr lang="pl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Another source - 40.000 Brazilians, 25.000 Paraguayans</a:t>
            </a:r>
          </a:p>
          <a:p>
            <a:pPr indent="-228600" lvl="0" marL="45720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</a:pPr>
            <a:r>
              <a:rPr lang="pl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Compensation issues</a:t>
            </a:r>
          </a:p>
          <a:p>
            <a:pPr indent="-228600" lvl="0" marL="45720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</a:pPr>
            <a:r>
              <a:rPr lang="pl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Resistance</a:t>
            </a:r>
          </a:p>
          <a:p>
            <a:pPr indent="-228600" lvl="0" marL="45720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</a:pPr>
            <a:r>
              <a:rPr lang="pl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“Environmental sin”</a:t>
            </a:r>
          </a:p>
          <a:p>
            <a:pPr lvl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lv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lv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88" name="Shape 8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925125" y="2009675"/>
            <a:ext cx="3733550" cy="2693049"/>
          </a:xfrm>
          <a:prstGeom prst="rect">
            <a:avLst/>
          </a:prstGeom>
          <a:noFill/>
          <a:ln>
            <a:noFill/>
          </a:ln>
        </p:spPr>
      </p:pic>
      <p:sp>
        <p:nvSpPr>
          <p:cNvPr id="89" name="Shape 89"/>
          <p:cNvSpPr txBox="1"/>
          <p:nvPr/>
        </p:nvSpPr>
        <p:spPr>
          <a:xfrm>
            <a:off x="3925125" y="4682925"/>
            <a:ext cx="6987300" cy="815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pl" sz="1000"/>
              <a:t>Source: </a:t>
            </a:r>
            <a:r>
              <a:rPr lang="pl" sz="1000"/>
              <a:t>http://www.capitanbado.com/files/2016/10/DI05F1VIER.jpg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Shape 94"/>
          <p:cNvSpPr txBox="1"/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pl"/>
              <a:t>3. Consequences for the environment</a:t>
            </a:r>
          </a:p>
        </p:txBody>
      </p:sp>
      <p:sp>
        <p:nvSpPr>
          <p:cNvPr id="95" name="Shape 95"/>
          <p:cNvSpPr txBox="1"/>
          <p:nvPr>
            <p:ph idx="1" type="body"/>
          </p:nvPr>
        </p:nvSpPr>
        <p:spPr>
          <a:xfrm>
            <a:off x="311700" y="1266325"/>
            <a:ext cx="8520600" cy="33027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indent="-228600" lvl="0" marL="457200" rtl="0">
              <a:spcBef>
                <a:spcPts val="0"/>
              </a:spcBef>
            </a:pPr>
            <a:r>
              <a:rPr lang="pl"/>
              <a:t>Regulated flows of the dam</a:t>
            </a:r>
          </a:p>
          <a:p>
            <a:pPr indent="-228600" lvl="0" marL="457200" rtl="0">
              <a:spcBef>
                <a:spcPts val="0"/>
              </a:spcBef>
            </a:pPr>
            <a:r>
              <a:rPr lang="pl"/>
              <a:t>Groundwater sink</a:t>
            </a:r>
          </a:p>
          <a:p>
            <a:pPr indent="-228600" lvl="0" marL="457200" rtl="0">
              <a:spcBef>
                <a:spcPts val="0"/>
              </a:spcBef>
            </a:pPr>
            <a:r>
              <a:rPr lang="pl"/>
              <a:t>Sedimentation </a:t>
            </a:r>
          </a:p>
          <a:p>
            <a:pPr indent="-228600" lvl="0" marL="457200" rtl="0">
              <a:spcBef>
                <a:spcPts val="0"/>
              </a:spcBef>
            </a:pPr>
            <a:r>
              <a:rPr lang="pl"/>
              <a:t>Erosion</a:t>
            </a:r>
          </a:p>
          <a:p>
            <a:pPr lvl="0">
              <a:spcBef>
                <a:spcPts val="0"/>
              </a:spcBef>
              <a:buNone/>
            </a:pPr>
            <a:r>
              <a:t/>
            </a:r>
            <a:endParaRPr sz="800"/>
          </a:p>
          <a:p>
            <a:pPr lvl="0">
              <a:spcBef>
                <a:spcPts val="0"/>
              </a:spcBef>
              <a:buNone/>
            </a:pPr>
            <a:r>
              <a:t/>
            </a:r>
            <a:endParaRPr sz="800"/>
          </a:p>
          <a:p>
            <a:pPr lvl="0">
              <a:spcBef>
                <a:spcPts val="0"/>
              </a:spcBef>
              <a:buNone/>
            </a:pPr>
            <a:r>
              <a:t/>
            </a:r>
            <a:endParaRPr sz="800"/>
          </a:p>
          <a:p>
            <a:pPr lvl="0">
              <a:spcBef>
                <a:spcPts val="0"/>
              </a:spcBef>
              <a:buNone/>
            </a:pPr>
            <a:r>
              <a:t/>
            </a:r>
            <a:endParaRPr sz="800"/>
          </a:p>
          <a:p>
            <a:pPr indent="457200" lvl="0" marL="914400" rtl="0">
              <a:spcBef>
                <a:spcPts val="0"/>
              </a:spcBef>
              <a:buNone/>
            </a:pPr>
            <a:r>
              <a:t/>
            </a:r>
            <a:endParaRPr sz="800"/>
          </a:p>
          <a:p>
            <a:pPr indent="457200" lvl="0" marL="4114800">
              <a:spcBef>
                <a:spcPts val="0"/>
              </a:spcBef>
              <a:buNone/>
            </a:pPr>
            <a:r>
              <a:rPr lang="pl" sz="800"/>
              <a:t>http://megaconstrucciones.net/images/presas/foto/itaipu-represa.jpg</a:t>
            </a:r>
          </a:p>
        </p:txBody>
      </p:sp>
      <p:pic>
        <p:nvPicPr>
          <p:cNvPr descr="Itaipu-Dam-1.jpg" id="96" name="Shape 9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406249" y="1444924"/>
            <a:ext cx="4426052" cy="302629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Shape 101"/>
          <p:cNvSpPr txBox="1"/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pl"/>
              <a:t>4. Ecological measures</a:t>
            </a:r>
          </a:p>
        </p:txBody>
      </p:sp>
      <p:sp>
        <p:nvSpPr>
          <p:cNvPr id="102" name="Shape 102"/>
          <p:cNvSpPr txBox="1"/>
          <p:nvPr>
            <p:ph idx="1" type="body"/>
          </p:nvPr>
        </p:nvSpPr>
        <p:spPr>
          <a:xfrm>
            <a:off x="311700" y="1266325"/>
            <a:ext cx="8520600" cy="33027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indent="-228600" lvl="0" marL="457200" rtl="0">
              <a:spcBef>
                <a:spcPts val="0"/>
              </a:spcBef>
            </a:pPr>
            <a:r>
              <a:rPr lang="pl"/>
              <a:t>Project “</a:t>
            </a:r>
            <a:r>
              <a:rPr lang="pl"/>
              <a:t>Gralha Azul</a:t>
            </a:r>
            <a:r>
              <a:rPr lang="pl"/>
              <a:t>”</a:t>
            </a:r>
          </a:p>
          <a:p>
            <a:pPr indent="-228600" lvl="1" marL="914400" rtl="0">
              <a:spcBef>
                <a:spcPts val="0"/>
              </a:spcBef>
            </a:pPr>
            <a:r>
              <a:rPr lang="pl"/>
              <a:t>Afforestation project </a:t>
            </a:r>
          </a:p>
          <a:p>
            <a:pPr indent="-228600" lvl="1" marL="914400" rtl="0">
              <a:spcBef>
                <a:spcPts val="0"/>
              </a:spcBef>
            </a:pPr>
            <a:r>
              <a:rPr lang="pl"/>
              <a:t>700 km</a:t>
            </a:r>
            <a:r>
              <a:rPr baseline="30000" lang="pl"/>
              <a:t>2</a:t>
            </a:r>
            <a:r>
              <a:rPr lang="pl"/>
              <a:t> destroyed during construction </a:t>
            </a:r>
          </a:p>
          <a:p>
            <a:pPr indent="-228600" lvl="1" marL="914400" rtl="0">
              <a:spcBef>
                <a:spcPts val="0"/>
              </a:spcBef>
            </a:pPr>
            <a:r>
              <a:rPr lang="pl"/>
              <a:t>630 km</a:t>
            </a:r>
            <a:r>
              <a:rPr baseline="30000" lang="pl"/>
              <a:t>2</a:t>
            </a:r>
            <a:r>
              <a:rPr lang="pl"/>
              <a:t> afforested</a:t>
            </a:r>
            <a:r>
              <a:rPr lang="pl"/>
              <a:t> since</a:t>
            </a:r>
          </a:p>
          <a:p>
            <a:pPr indent="0" lvl="0" marL="0" rtl="0">
              <a:spcBef>
                <a:spcPts val="0"/>
              </a:spcBef>
              <a:buNone/>
            </a:pPr>
            <a:r>
              <a:t/>
            </a:r>
            <a:endParaRPr/>
          </a:p>
          <a:p>
            <a:pPr lvl="0" marR="0" rtl="0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  <p:pic>
        <p:nvPicPr>
          <p:cNvPr id="103" name="Shape 10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439100" y="2169037"/>
            <a:ext cx="3810000" cy="2486025"/>
          </a:xfrm>
          <a:prstGeom prst="rect">
            <a:avLst/>
          </a:prstGeom>
          <a:noFill/>
          <a:ln>
            <a:noFill/>
          </a:ln>
        </p:spPr>
      </p:pic>
      <p:sp>
        <p:nvSpPr>
          <p:cNvPr id="104" name="Shape 104"/>
          <p:cNvSpPr txBox="1"/>
          <p:nvPr/>
        </p:nvSpPr>
        <p:spPr>
          <a:xfrm>
            <a:off x="4327200" y="4028725"/>
            <a:ext cx="4816800" cy="1456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pl" sz="800"/>
              <a:t>http://www.clmais.com.br/informacao/54339/o-que-a-gralha-azul-tem-haver-com-o-pinh%C3%A3o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Shape 109"/>
          <p:cNvSpPr txBox="1"/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pl"/>
              <a:t>4. Ecological measures</a:t>
            </a:r>
          </a:p>
        </p:txBody>
      </p:sp>
      <p:sp>
        <p:nvSpPr>
          <p:cNvPr id="110" name="Shape 110"/>
          <p:cNvSpPr txBox="1"/>
          <p:nvPr>
            <p:ph idx="1" type="body"/>
          </p:nvPr>
        </p:nvSpPr>
        <p:spPr>
          <a:xfrm>
            <a:off x="311700" y="1152425"/>
            <a:ext cx="8520600" cy="33027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indent="-228600" lvl="0" marL="457200">
              <a:spcBef>
                <a:spcPts val="0"/>
              </a:spcBef>
            </a:pPr>
            <a:r>
              <a:rPr lang="pl"/>
              <a:t>Project “Mymba Kuera”</a:t>
            </a:r>
          </a:p>
          <a:p>
            <a:pPr indent="-228600" lvl="1" marL="914400">
              <a:spcBef>
                <a:spcPts val="0"/>
              </a:spcBef>
            </a:pPr>
            <a:r>
              <a:rPr lang="pl"/>
              <a:t>Minimizing effects of reservoir flooding</a:t>
            </a:r>
          </a:p>
          <a:p>
            <a:pPr indent="-228600" lvl="1" marL="914400">
              <a:spcBef>
                <a:spcPts val="0"/>
              </a:spcBef>
            </a:pPr>
            <a:r>
              <a:rPr lang="pl"/>
              <a:t>Catch and release of animals</a:t>
            </a:r>
          </a:p>
          <a:p>
            <a:pPr indent="-228600" lvl="1" marL="914400" rtl="0">
              <a:spcBef>
                <a:spcPts val="0"/>
              </a:spcBef>
            </a:pPr>
            <a:r>
              <a:rPr lang="pl"/>
              <a:t>27150 animals captured in total (7547 mammals, 1848 birds and 5674 arachnids), and released</a:t>
            </a:r>
          </a:p>
          <a:p>
            <a:pPr indent="-228600" lvl="1" marL="914400" rtl="0">
              <a:spcBef>
                <a:spcPts val="0"/>
              </a:spcBef>
            </a:pPr>
            <a:r>
              <a:rPr lang="pl"/>
              <a:t>Highly respected organisation for preservation and protection of animals.</a:t>
            </a:r>
          </a:p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pic>
        <p:nvPicPr>
          <p:cNvPr id="111" name="Shape 11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072450" y="2891075"/>
            <a:ext cx="2805675" cy="1931200"/>
          </a:xfrm>
          <a:prstGeom prst="rect">
            <a:avLst/>
          </a:prstGeom>
          <a:noFill/>
          <a:ln>
            <a:noFill/>
          </a:ln>
        </p:spPr>
      </p:pic>
      <p:sp>
        <p:nvSpPr>
          <p:cNvPr id="112" name="Shape 112"/>
          <p:cNvSpPr txBox="1"/>
          <p:nvPr/>
        </p:nvSpPr>
        <p:spPr>
          <a:xfrm>
            <a:off x="3068900" y="4822275"/>
            <a:ext cx="2906400" cy="191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pl" sz="1000"/>
              <a:t>http://jie.itaipu.gov.br/node/48598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16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hidrelétrica-itaipu.jpg" id="117" name="Shape 1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696599" y="1152425"/>
            <a:ext cx="5494674" cy="3667700"/>
          </a:xfrm>
          <a:prstGeom prst="rect">
            <a:avLst/>
          </a:prstGeom>
          <a:noFill/>
          <a:ln>
            <a:noFill/>
          </a:ln>
        </p:spPr>
      </p:pic>
      <p:sp>
        <p:nvSpPr>
          <p:cNvPr id="118" name="Shape 118"/>
          <p:cNvSpPr txBox="1"/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pl" sz="3000"/>
              <a:t>5. Ecological disaster as a result of ecological greed?</a:t>
            </a:r>
          </a:p>
        </p:txBody>
      </p:sp>
      <p:sp>
        <p:nvSpPr>
          <p:cNvPr id="119" name="Shape 119"/>
          <p:cNvSpPr txBox="1"/>
          <p:nvPr>
            <p:ph idx="1" type="body"/>
          </p:nvPr>
        </p:nvSpPr>
        <p:spPr>
          <a:xfrm>
            <a:off x="3433237" y="976322"/>
            <a:ext cx="2021400" cy="25149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b="1" lang="pl" sz="27000">
                <a:solidFill>
                  <a:srgbClr val="CC0000"/>
                </a:solidFill>
              </a:rPr>
              <a:t>?</a:t>
            </a:r>
          </a:p>
        </p:txBody>
      </p:sp>
      <p:sp>
        <p:nvSpPr>
          <p:cNvPr id="120" name="Shape 120"/>
          <p:cNvSpPr txBox="1"/>
          <p:nvPr>
            <p:ph idx="2" type="body"/>
          </p:nvPr>
        </p:nvSpPr>
        <p:spPr>
          <a:xfrm>
            <a:off x="2005525" y="4862700"/>
            <a:ext cx="4355400" cy="280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pl" sz="800"/>
              <a:t>http://mundomelhor.net/wp-content/uploads/2014/01/hidreletrica-itaipu-binacional.jpg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tropic">
  <a:themeElements>
    <a:clrScheme name="Tropic">
      <a:dk1>
        <a:srgbClr val="A1E8D9"/>
      </a:dk1>
      <a:lt1>
        <a:srgbClr val="FFFFFF"/>
      </a:lt1>
      <a:dk2>
        <a:srgbClr val="695D46"/>
      </a:dk2>
      <a:lt2>
        <a:srgbClr val="B3A77D"/>
      </a:lt2>
      <a:accent1>
        <a:srgbClr val="EF6C00"/>
      </a:accent1>
      <a:accent2>
        <a:srgbClr val="009668"/>
      </a:accent2>
      <a:accent3>
        <a:srgbClr val="4DB6AC"/>
      </a:accent3>
      <a:accent4>
        <a:srgbClr val="FF9800"/>
      </a:accent4>
      <a:accent5>
        <a:srgbClr val="CE93D8"/>
      </a:accent5>
      <a:accent6>
        <a:srgbClr val="EEFF41"/>
      </a:accent6>
      <a:hlink>
        <a:srgbClr val="CE93D8"/>
      </a:hlink>
      <a:folHlink>
        <a:srgbClr val="CE93D8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