
<file path=[Content_Types].xml><?xml version="1.0" encoding="utf-8"?>
<Types xmlns="http://schemas.openxmlformats.org/package/2006/content-types">
  <Default Extension="jfif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86" autoAdjust="0"/>
    <p:restoredTop sz="94660"/>
  </p:normalViewPr>
  <p:slideViewPr>
    <p:cSldViewPr snapToGrid="0">
      <p:cViewPr varScale="1">
        <p:scale>
          <a:sx n="85" d="100"/>
          <a:sy n="85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coloredtext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dk2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dk2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19841-09EB-4D28-ADD5-AEFC81991A8B}" type="doc">
      <dgm:prSet loTypeId="urn:microsoft.com/office/officeart/2005/8/layout/hierarchy3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A272F83-3C32-4CBD-B643-FE0D543CF8BD}">
      <dgm:prSet/>
      <dgm:spPr/>
      <dgm:t>
        <a:bodyPr/>
        <a:lstStyle/>
        <a:p>
          <a:r>
            <a:rPr lang="en-GB" noProof="0" dirty="0"/>
            <a:t>Fossil fuels combustion </a:t>
          </a:r>
          <a:r>
            <a:rPr lang="en-GB" noProof="0" dirty="0">
              <a:sym typeface="Wingdings" panose="05000000000000000000" pitchFamily="2" charset="2"/>
            </a:rPr>
            <a:t></a:t>
          </a:r>
          <a:r>
            <a:rPr lang="en-GB" noProof="0" dirty="0"/>
            <a:t> 50% electricity  </a:t>
          </a:r>
        </a:p>
      </dgm:t>
    </dgm:pt>
    <dgm:pt modelId="{0A314A72-C499-49BB-9597-FEEA1F69C762}" type="parTrans" cxnId="{5E5A11FF-8EC6-4C09-B738-037576119DD6}">
      <dgm:prSet/>
      <dgm:spPr/>
      <dgm:t>
        <a:bodyPr/>
        <a:lstStyle/>
        <a:p>
          <a:endParaRPr lang="en-US"/>
        </a:p>
      </dgm:t>
    </dgm:pt>
    <dgm:pt modelId="{4F2E2C38-CE4F-4733-A271-AC9AFBE91CF1}" type="sibTrans" cxnId="{5E5A11FF-8EC6-4C09-B738-037576119DD6}">
      <dgm:prSet/>
      <dgm:spPr/>
      <dgm:t>
        <a:bodyPr/>
        <a:lstStyle/>
        <a:p>
          <a:endParaRPr lang="en-US"/>
        </a:p>
      </dgm:t>
    </dgm:pt>
    <dgm:pt modelId="{B788A8AC-AB30-46B9-8BD2-43460C60B6FD}">
      <dgm:prSet/>
      <dgm:spPr/>
      <dgm:t>
        <a:bodyPr/>
        <a:lstStyle/>
        <a:p>
          <a:r>
            <a:rPr lang="en-GB" noProof="0" dirty="0"/>
            <a:t>407.4 ppm of C0</a:t>
          </a:r>
          <a:r>
            <a:rPr lang="en-GB" baseline="-25000" noProof="0" dirty="0"/>
            <a:t>2</a:t>
          </a:r>
          <a:endParaRPr lang="en-GB" noProof="0" dirty="0"/>
        </a:p>
      </dgm:t>
    </dgm:pt>
    <dgm:pt modelId="{2C952B3B-2D9A-40CB-A852-2F61E27B8E2D}" type="parTrans" cxnId="{4F05F625-798B-4DF9-9221-94358613584C}">
      <dgm:prSet/>
      <dgm:spPr/>
      <dgm:t>
        <a:bodyPr/>
        <a:lstStyle/>
        <a:p>
          <a:endParaRPr lang="en-US"/>
        </a:p>
      </dgm:t>
    </dgm:pt>
    <dgm:pt modelId="{74498B94-AC81-45EA-9439-D421963E8168}" type="sibTrans" cxnId="{4F05F625-798B-4DF9-9221-94358613584C}">
      <dgm:prSet/>
      <dgm:spPr/>
      <dgm:t>
        <a:bodyPr/>
        <a:lstStyle/>
        <a:p>
          <a:endParaRPr lang="en-US"/>
        </a:p>
      </dgm:t>
    </dgm:pt>
    <dgm:pt modelId="{1A495EBE-8553-40CF-87A7-292D8F5E0729}">
      <dgm:prSet/>
      <dgm:spPr/>
      <dgm:t>
        <a:bodyPr/>
        <a:lstStyle/>
        <a:p>
          <a:r>
            <a:rPr lang="en-GB" noProof="0" dirty="0"/>
            <a:t>Greenhouse effect</a:t>
          </a:r>
        </a:p>
      </dgm:t>
    </dgm:pt>
    <dgm:pt modelId="{B254339B-C468-4AFF-AEB6-1C4CEAA9B361}" type="parTrans" cxnId="{80D8F537-8F33-47A9-A0C4-50CD2C0EBC8D}">
      <dgm:prSet/>
      <dgm:spPr/>
      <dgm:t>
        <a:bodyPr/>
        <a:lstStyle/>
        <a:p>
          <a:endParaRPr lang="en-US"/>
        </a:p>
      </dgm:t>
    </dgm:pt>
    <dgm:pt modelId="{B29A169A-75B1-4130-B04D-C8049E5DA269}" type="sibTrans" cxnId="{80D8F537-8F33-47A9-A0C4-50CD2C0EBC8D}">
      <dgm:prSet/>
      <dgm:spPr/>
      <dgm:t>
        <a:bodyPr/>
        <a:lstStyle/>
        <a:p>
          <a:endParaRPr lang="en-US"/>
        </a:p>
      </dgm:t>
    </dgm:pt>
    <dgm:pt modelId="{418A0946-5AD6-4E9C-A3A5-D7C10F7B90CE}" type="pres">
      <dgm:prSet presAssocID="{67719841-09EB-4D28-ADD5-AEFC81991A8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2B70A9F-BA10-4E0F-B4AF-99DE59C37A14}" type="pres">
      <dgm:prSet presAssocID="{2A272F83-3C32-4CBD-B643-FE0D543CF8BD}" presName="root" presStyleCnt="0"/>
      <dgm:spPr/>
    </dgm:pt>
    <dgm:pt modelId="{39C84FDF-2D78-4769-A84D-589F517E4A1E}" type="pres">
      <dgm:prSet presAssocID="{2A272F83-3C32-4CBD-B643-FE0D543CF8BD}" presName="rootComposite" presStyleCnt="0"/>
      <dgm:spPr/>
    </dgm:pt>
    <dgm:pt modelId="{DCBA1275-B5DC-47E7-83EF-A4D395039FB5}" type="pres">
      <dgm:prSet presAssocID="{2A272F83-3C32-4CBD-B643-FE0D543CF8BD}" presName="rootText" presStyleLbl="node1" presStyleIdx="0" presStyleCnt="3"/>
      <dgm:spPr/>
    </dgm:pt>
    <dgm:pt modelId="{25C472DC-8EF8-4E9F-B8DA-84504839808A}" type="pres">
      <dgm:prSet presAssocID="{2A272F83-3C32-4CBD-B643-FE0D543CF8BD}" presName="rootConnector" presStyleLbl="node1" presStyleIdx="0" presStyleCnt="3"/>
      <dgm:spPr/>
    </dgm:pt>
    <dgm:pt modelId="{BFC9D03B-8E60-43D5-AAA0-11FCFC2EC0A7}" type="pres">
      <dgm:prSet presAssocID="{2A272F83-3C32-4CBD-B643-FE0D543CF8BD}" presName="childShape" presStyleCnt="0"/>
      <dgm:spPr/>
    </dgm:pt>
    <dgm:pt modelId="{0F67A435-CF21-4174-91B7-7F3F94B5D96A}" type="pres">
      <dgm:prSet presAssocID="{B788A8AC-AB30-46B9-8BD2-43460C60B6FD}" presName="root" presStyleCnt="0"/>
      <dgm:spPr/>
    </dgm:pt>
    <dgm:pt modelId="{CFF97673-B28D-4611-B5A4-6E81271B73CA}" type="pres">
      <dgm:prSet presAssocID="{B788A8AC-AB30-46B9-8BD2-43460C60B6FD}" presName="rootComposite" presStyleCnt="0"/>
      <dgm:spPr/>
    </dgm:pt>
    <dgm:pt modelId="{34ED68D0-138E-4E14-B034-EE9F07871627}" type="pres">
      <dgm:prSet presAssocID="{B788A8AC-AB30-46B9-8BD2-43460C60B6FD}" presName="rootText" presStyleLbl="node1" presStyleIdx="1" presStyleCnt="3"/>
      <dgm:spPr/>
    </dgm:pt>
    <dgm:pt modelId="{A000CEEB-2847-4827-9FF8-F351C13C18FA}" type="pres">
      <dgm:prSet presAssocID="{B788A8AC-AB30-46B9-8BD2-43460C60B6FD}" presName="rootConnector" presStyleLbl="node1" presStyleIdx="1" presStyleCnt="3"/>
      <dgm:spPr/>
    </dgm:pt>
    <dgm:pt modelId="{FB80A9A4-8D02-46CB-A6AA-FE92C9A33CC5}" type="pres">
      <dgm:prSet presAssocID="{B788A8AC-AB30-46B9-8BD2-43460C60B6FD}" presName="childShape" presStyleCnt="0"/>
      <dgm:spPr/>
    </dgm:pt>
    <dgm:pt modelId="{9C2D4F74-6139-48CA-9CB5-B791925C8D1D}" type="pres">
      <dgm:prSet presAssocID="{1A495EBE-8553-40CF-87A7-292D8F5E0729}" presName="root" presStyleCnt="0"/>
      <dgm:spPr/>
    </dgm:pt>
    <dgm:pt modelId="{1CF36743-FD32-4562-9032-1EC561581834}" type="pres">
      <dgm:prSet presAssocID="{1A495EBE-8553-40CF-87A7-292D8F5E0729}" presName="rootComposite" presStyleCnt="0"/>
      <dgm:spPr/>
    </dgm:pt>
    <dgm:pt modelId="{1A082C72-8EC6-46B1-944C-467396091A2E}" type="pres">
      <dgm:prSet presAssocID="{1A495EBE-8553-40CF-87A7-292D8F5E0729}" presName="rootText" presStyleLbl="node1" presStyleIdx="2" presStyleCnt="3"/>
      <dgm:spPr/>
    </dgm:pt>
    <dgm:pt modelId="{4F047D14-7C74-4309-86ED-411EFFC4F4DF}" type="pres">
      <dgm:prSet presAssocID="{1A495EBE-8553-40CF-87A7-292D8F5E0729}" presName="rootConnector" presStyleLbl="node1" presStyleIdx="2" presStyleCnt="3"/>
      <dgm:spPr/>
    </dgm:pt>
    <dgm:pt modelId="{2117FA23-E7EC-4FF7-96A2-38F095D53954}" type="pres">
      <dgm:prSet presAssocID="{1A495EBE-8553-40CF-87A7-292D8F5E0729}" presName="childShape" presStyleCnt="0"/>
      <dgm:spPr/>
    </dgm:pt>
  </dgm:ptLst>
  <dgm:cxnLst>
    <dgm:cxn modelId="{4F05F625-798B-4DF9-9221-94358613584C}" srcId="{67719841-09EB-4D28-ADD5-AEFC81991A8B}" destId="{B788A8AC-AB30-46B9-8BD2-43460C60B6FD}" srcOrd="1" destOrd="0" parTransId="{2C952B3B-2D9A-40CB-A852-2F61E27B8E2D}" sibTransId="{74498B94-AC81-45EA-9439-D421963E8168}"/>
    <dgm:cxn modelId="{80D8F537-8F33-47A9-A0C4-50CD2C0EBC8D}" srcId="{67719841-09EB-4D28-ADD5-AEFC81991A8B}" destId="{1A495EBE-8553-40CF-87A7-292D8F5E0729}" srcOrd="2" destOrd="0" parTransId="{B254339B-C468-4AFF-AEB6-1C4CEAA9B361}" sibTransId="{B29A169A-75B1-4130-B04D-C8049E5DA269}"/>
    <dgm:cxn modelId="{D3194472-6CF1-425E-8D9F-550E206B4625}" type="presOf" srcId="{67719841-09EB-4D28-ADD5-AEFC81991A8B}" destId="{418A0946-5AD6-4E9C-A3A5-D7C10F7B90CE}" srcOrd="0" destOrd="0" presId="urn:microsoft.com/office/officeart/2005/8/layout/hierarchy3"/>
    <dgm:cxn modelId="{6C77BE93-9EAA-44EE-93AB-3ED03C81E29C}" type="presOf" srcId="{2A272F83-3C32-4CBD-B643-FE0D543CF8BD}" destId="{DCBA1275-B5DC-47E7-83EF-A4D395039FB5}" srcOrd="0" destOrd="0" presId="urn:microsoft.com/office/officeart/2005/8/layout/hierarchy3"/>
    <dgm:cxn modelId="{E3C0FD94-4AB1-45D7-B07A-27925A681E9A}" type="presOf" srcId="{1A495EBE-8553-40CF-87A7-292D8F5E0729}" destId="{4F047D14-7C74-4309-86ED-411EFFC4F4DF}" srcOrd="1" destOrd="0" presId="urn:microsoft.com/office/officeart/2005/8/layout/hierarchy3"/>
    <dgm:cxn modelId="{8185A898-94FD-4449-824D-8B1C1D6BE21E}" type="presOf" srcId="{B788A8AC-AB30-46B9-8BD2-43460C60B6FD}" destId="{34ED68D0-138E-4E14-B034-EE9F07871627}" srcOrd="0" destOrd="0" presId="urn:microsoft.com/office/officeart/2005/8/layout/hierarchy3"/>
    <dgm:cxn modelId="{72136ACE-D508-43D1-B02A-48B37B3A8755}" type="presOf" srcId="{2A272F83-3C32-4CBD-B643-FE0D543CF8BD}" destId="{25C472DC-8EF8-4E9F-B8DA-84504839808A}" srcOrd="1" destOrd="0" presId="urn:microsoft.com/office/officeart/2005/8/layout/hierarchy3"/>
    <dgm:cxn modelId="{0302DED3-D47D-40AB-9F4B-B17A0464AE91}" type="presOf" srcId="{B788A8AC-AB30-46B9-8BD2-43460C60B6FD}" destId="{A000CEEB-2847-4827-9FF8-F351C13C18FA}" srcOrd="1" destOrd="0" presId="urn:microsoft.com/office/officeart/2005/8/layout/hierarchy3"/>
    <dgm:cxn modelId="{3117E6E1-F4C2-4565-810A-72F97E288914}" type="presOf" srcId="{1A495EBE-8553-40CF-87A7-292D8F5E0729}" destId="{1A082C72-8EC6-46B1-944C-467396091A2E}" srcOrd="0" destOrd="0" presId="urn:microsoft.com/office/officeart/2005/8/layout/hierarchy3"/>
    <dgm:cxn modelId="{5E5A11FF-8EC6-4C09-B738-037576119DD6}" srcId="{67719841-09EB-4D28-ADD5-AEFC81991A8B}" destId="{2A272F83-3C32-4CBD-B643-FE0D543CF8BD}" srcOrd="0" destOrd="0" parTransId="{0A314A72-C499-49BB-9597-FEEA1F69C762}" sibTransId="{4F2E2C38-CE4F-4733-A271-AC9AFBE91CF1}"/>
    <dgm:cxn modelId="{04247800-E5BB-4E64-B1A5-BD564733BE51}" type="presParOf" srcId="{418A0946-5AD6-4E9C-A3A5-D7C10F7B90CE}" destId="{42B70A9F-BA10-4E0F-B4AF-99DE59C37A14}" srcOrd="0" destOrd="0" presId="urn:microsoft.com/office/officeart/2005/8/layout/hierarchy3"/>
    <dgm:cxn modelId="{68BC7191-BDDD-4B70-A190-26F5A2B6D845}" type="presParOf" srcId="{42B70A9F-BA10-4E0F-B4AF-99DE59C37A14}" destId="{39C84FDF-2D78-4769-A84D-589F517E4A1E}" srcOrd="0" destOrd="0" presId="urn:microsoft.com/office/officeart/2005/8/layout/hierarchy3"/>
    <dgm:cxn modelId="{C905945D-9E8C-469C-B41D-D47B2E5B37E9}" type="presParOf" srcId="{39C84FDF-2D78-4769-A84D-589F517E4A1E}" destId="{DCBA1275-B5DC-47E7-83EF-A4D395039FB5}" srcOrd="0" destOrd="0" presId="urn:microsoft.com/office/officeart/2005/8/layout/hierarchy3"/>
    <dgm:cxn modelId="{3BFFBC6E-3DA8-455F-A0D0-58B01AF457CF}" type="presParOf" srcId="{39C84FDF-2D78-4769-A84D-589F517E4A1E}" destId="{25C472DC-8EF8-4E9F-B8DA-84504839808A}" srcOrd="1" destOrd="0" presId="urn:microsoft.com/office/officeart/2005/8/layout/hierarchy3"/>
    <dgm:cxn modelId="{83304930-296E-4986-BEE6-94C968467F31}" type="presParOf" srcId="{42B70A9F-BA10-4E0F-B4AF-99DE59C37A14}" destId="{BFC9D03B-8E60-43D5-AAA0-11FCFC2EC0A7}" srcOrd="1" destOrd="0" presId="urn:microsoft.com/office/officeart/2005/8/layout/hierarchy3"/>
    <dgm:cxn modelId="{8920A883-E407-43D4-9053-4562DF2B2A4D}" type="presParOf" srcId="{418A0946-5AD6-4E9C-A3A5-D7C10F7B90CE}" destId="{0F67A435-CF21-4174-91B7-7F3F94B5D96A}" srcOrd="1" destOrd="0" presId="urn:microsoft.com/office/officeart/2005/8/layout/hierarchy3"/>
    <dgm:cxn modelId="{CB73398F-9AF3-4341-8484-A2E3209E9787}" type="presParOf" srcId="{0F67A435-CF21-4174-91B7-7F3F94B5D96A}" destId="{CFF97673-B28D-4611-B5A4-6E81271B73CA}" srcOrd="0" destOrd="0" presId="urn:microsoft.com/office/officeart/2005/8/layout/hierarchy3"/>
    <dgm:cxn modelId="{5E523F5F-ABD4-4571-B502-83D97AAC5A87}" type="presParOf" srcId="{CFF97673-B28D-4611-B5A4-6E81271B73CA}" destId="{34ED68D0-138E-4E14-B034-EE9F07871627}" srcOrd="0" destOrd="0" presId="urn:microsoft.com/office/officeart/2005/8/layout/hierarchy3"/>
    <dgm:cxn modelId="{3D06BE94-DF30-4296-B8A0-58A9F5BB43AB}" type="presParOf" srcId="{CFF97673-B28D-4611-B5A4-6E81271B73CA}" destId="{A000CEEB-2847-4827-9FF8-F351C13C18FA}" srcOrd="1" destOrd="0" presId="urn:microsoft.com/office/officeart/2005/8/layout/hierarchy3"/>
    <dgm:cxn modelId="{F889B817-BBCB-409B-8509-6417E9F5817E}" type="presParOf" srcId="{0F67A435-CF21-4174-91B7-7F3F94B5D96A}" destId="{FB80A9A4-8D02-46CB-A6AA-FE92C9A33CC5}" srcOrd="1" destOrd="0" presId="urn:microsoft.com/office/officeart/2005/8/layout/hierarchy3"/>
    <dgm:cxn modelId="{9F373602-1AB9-486A-B227-ECE55F7C125D}" type="presParOf" srcId="{418A0946-5AD6-4E9C-A3A5-D7C10F7B90CE}" destId="{9C2D4F74-6139-48CA-9CB5-B791925C8D1D}" srcOrd="2" destOrd="0" presId="urn:microsoft.com/office/officeart/2005/8/layout/hierarchy3"/>
    <dgm:cxn modelId="{75B404D1-737D-454F-B760-453A74052091}" type="presParOf" srcId="{9C2D4F74-6139-48CA-9CB5-B791925C8D1D}" destId="{1CF36743-FD32-4562-9032-1EC561581834}" srcOrd="0" destOrd="0" presId="urn:microsoft.com/office/officeart/2005/8/layout/hierarchy3"/>
    <dgm:cxn modelId="{C8E0466B-7F47-4ECF-869D-588E3D211412}" type="presParOf" srcId="{1CF36743-FD32-4562-9032-1EC561581834}" destId="{1A082C72-8EC6-46B1-944C-467396091A2E}" srcOrd="0" destOrd="0" presId="urn:microsoft.com/office/officeart/2005/8/layout/hierarchy3"/>
    <dgm:cxn modelId="{CADE92A3-87F2-42FD-8F04-7F128235D762}" type="presParOf" srcId="{1CF36743-FD32-4562-9032-1EC561581834}" destId="{4F047D14-7C74-4309-86ED-411EFFC4F4DF}" srcOrd="1" destOrd="0" presId="urn:microsoft.com/office/officeart/2005/8/layout/hierarchy3"/>
    <dgm:cxn modelId="{40BF5717-F3F7-4A45-9C12-734B0952AF21}" type="presParOf" srcId="{9C2D4F74-6139-48CA-9CB5-B791925C8D1D}" destId="{2117FA23-E7EC-4FF7-96A2-38F095D53954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E27B18-F45F-4822-BA21-EDCBD46D38F5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7695232-315D-4E93-A89E-F453CAEF4EB5}">
      <dgm:prSet/>
      <dgm:spPr/>
      <dgm:t>
        <a:bodyPr/>
        <a:lstStyle/>
        <a:p>
          <a:r>
            <a:rPr lang="en-GB"/>
            <a:t>Fluid-Structure Interaction simulation</a:t>
          </a:r>
          <a:endParaRPr lang="en-US"/>
        </a:p>
      </dgm:t>
    </dgm:pt>
    <dgm:pt modelId="{9AE47C16-5F8D-43B9-9417-1E280B5C2626}" type="parTrans" cxnId="{49F0E3D7-0096-44D4-A5E5-AF9754A2723A}">
      <dgm:prSet/>
      <dgm:spPr/>
      <dgm:t>
        <a:bodyPr/>
        <a:lstStyle/>
        <a:p>
          <a:endParaRPr lang="en-US"/>
        </a:p>
      </dgm:t>
    </dgm:pt>
    <dgm:pt modelId="{03D15B89-28F1-4C82-8A6C-4A80819508D6}" type="sibTrans" cxnId="{49F0E3D7-0096-44D4-A5E5-AF9754A2723A}">
      <dgm:prSet/>
      <dgm:spPr/>
      <dgm:t>
        <a:bodyPr/>
        <a:lstStyle/>
        <a:p>
          <a:endParaRPr lang="en-US"/>
        </a:p>
      </dgm:t>
    </dgm:pt>
    <dgm:pt modelId="{1275F90C-3FD5-4CF8-AB9B-D9DC86950BD1}">
      <dgm:prSet/>
      <dgm:spPr/>
      <dgm:t>
        <a:bodyPr/>
        <a:lstStyle/>
        <a:p>
          <a:r>
            <a:rPr lang="en-GB"/>
            <a:t>Aeroelasticity and aerodynamics optimized</a:t>
          </a:r>
          <a:endParaRPr lang="en-US"/>
        </a:p>
      </dgm:t>
    </dgm:pt>
    <dgm:pt modelId="{D9ACB4F4-A3CC-4BE8-9D4A-612A813B9308}" type="parTrans" cxnId="{A6FA9165-EFA2-4A5F-AB86-AE638A065979}">
      <dgm:prSet/>
      <dgm:spPr/>
      <dgm:t>
        <a:bodyPr/>
        <a:lstStyle/>
        <a:p>
          <a:endParaRPr lang="en-US"/>
        </a:p>
      </dgm:t>
    </dgm:pt>
    <dgm:pt modelId="{9F0AC7A4-A8E2-4657-B156-3C1735A011BC}" type="sibTrans" cxnId="{A6FA9165-EFA2-4A5F-AB86-AE638A065979}">
      <dgm:prSet/>
      <dgm:spPr/>
      <dgm:t>
        <a:bodyPr/>
        <a:lstStyle/>
        <a:p>
          <a:endParaRPr lang="en-US"/>
        </a:p>
      </dgm:t>
    </dgm:pt>
    <dgm:pt modelId="{9F2147B1-1488-4808-A3D8-D02F6A86E6F1}" type="pres">
      <dgm:prSet presAssocID="{66E27B18-F45F-4822-BA21-EDCBD46D38F5}" presName="Name0" presStyleCnt="0">
        <dgm:presLayoutVars>
          <dgm:dir/>
          <dgm:animLvl val="lvl"/>
          <dgm:resizeHandles val="exact"/>
        </dgm:presLayoutVars>
      </dgm:prSet>
      <dgm:spPr/>
    </dgm:pt>
    <dgm:pt modelId="{B6C44F2C-FC9D-4210-AA90-6CB1192D7FD8}" type="pres">
      <dgm:prSet presAssocID="{1275F90C-3FD5-4CF8-AB9B-D9DC86950BD1}" presName="boxAndChildren" presStyleCnt="0"/>
      <dgm:spPr/>
    </dgm:pt>
    <dgm:pt modelId="{B6FD97C6-0BF4-4645-A61F-2B1F4B60FD67}" type="pres">
      <dgm:prSet presAssocID="{1275F90C-3FD5-4CF8-AB9B-D9DC86950BD1}" presName="parentTextBox" presStyleLbl="node1" presStyleIdx="0" presStyleCnt="2"/>
      <dgm:spPr/>
    </dgm:pt>
    <dgm:pt modelId="{E0DD31C1-A4F6-4D1F-87CB-7204B900546B}" type="pres">
      <dgm:prSet presAssocID="{03D15B89-28F1-4C82-8A6C-4A80819508D6}" presName="sp" presStyleCnt="0"/>
      <dgm:spPr/>
    </dgm:pt>
    <dgm:pt modelId="{61EE2FB4-DE26-4F28-B3C8-9384541AFA62}" type="pres">
      <dgm:prSet presAssocID="{D7695232-315D-4E93-A89E-F453CAEF4EB5}" presName="arrowAndChildren" presStyleCnt="0"/>
      <dgm:spPr/>
    </dgm:pt>
    <dgm:pt modelId="{B00EA808-21CB-4569-A961-7AECA2A32287}" type="pres">
      <dgm:prSet presAssocID="{D7695232-315D-4E93-A89E-F453CAEF4EB5}" presName="parentTextArrow" presStyleLbl="node1" presStyleIdx="1" presStyleCnt="2"/>
      <dgm:spPr/>
    </dgm:pt>
  </dgm:ptLst>
  <dgm:cxnLst>
    <dgm:cxn modelId="{E622AB2B-04D0-4112-9D19-77B9181E58F5}" type="presOf" srcId="{D7695232-315D-4E93-A89E-F453CAEF4EB5}" destId="{B00EA808-21CB-4569-A961-7AECA2A32287}" srcOrd="0" destOrd="0" presId="urn:microsoft.com/office/officeart/2005/8/layout/process4"/>
    <dgm:cxn modelId="{A6FA9165-EFA2-4A5F-AB86-AE638A065979}" srcId="{66E27B18-F45F-4822-BA21-EDCBD46D38F5}" destId="{1275F90C-3FD5-4CF8-AB9B-D9DC86950BD1}" srcOrd="1" destOrd="0" parTransId="{D9ACB4F4-A3CC-4BE8-9D4A-612A813B9308}" sibTransId="{9F0AC7A4-A8E2-4657-B156-3C1735A011BC}"/>
    <dgm:cxn modelId="{5D07AA8B-D15D-44B3-BDAC-37EC77AE24AF}" type="presOf" srcId="{1275F90C-3FD5-4CF8-AB9B-D9DC86950BD1}" destId="{B6FD97C6-0BF4-4645-A61F-2B1F4B60FD67}" srcOrd="0" destOrd="0" presId="urn:microsoft.com/office/officeart/2005/8/layout/process4"/>
    <dgm:cxn modelId="{49F0E3D7-0096-44D4-A5E5-AF9754A2723A}" srcId="{66E27B18-F45F-4822-BA21-EDCBD46D38F5}" destId="{D7695232-315D-4E93-A89E-F453CAEF4EB5}" srcOrd="0" destOrd="0" parTransId="{9AE47C16-5F8D-43B9-9417-1E280B5C2626}" sibTransId="{03D15B89-28F1-4C82-8A6C-4A80819508D6}"/>
    <dgm:cxn modelId="{BCEDD6E3-4487-46DE-AB8B-964A6F4977DF}" type="presOf" srcId="{66E27B18-F45F-4822-BA21-EDCBD46D38F5}" destId="{9F2147B1-1488-4808-A3D8-D02F6A86E6F1}" srcOrd="0" destOrd="0" presId="urn:microsoft.com/office/officeart/2005/8/layout/process4"/>
    <dgm:cxn modelId="{8964754F-282A-4B40-AD9C-D92DF7421EC8}" type="presParOf" srcId="{9F2147B1-1488-4808-A3D8-D02F6A86E6F1}" destId="{B6C44F2C-FC9D-4210-AA90-6CB1192D7FD8}" srcOrd="0" destOrd="0" presId="urn:microsoft.com/office/officeart/2005/8/layout/process4"/>
    <dgm:cxn modelId="{86F240F0-0DEC-4EE1-AE6C-309CB8320883}" type="presParOf" srcId="{B6C44F2C-FC9D-4210-AA90-6CB1192D7FD8}" destId="{B6FD97C6-0BF4-4645-A61F-2B1F4B60FD67}" srcOrd="0" destOrd="0" presId="urn:microsoft.com/office/officeart/2005/8/layout/process4"/>
    <dgm:cxn modelId="{0961B10E-A141-40C7-9F44-A49F3E936F49}" type="presParOf" srcId="{9F2147B1-1488-4808-A3D8-D02F6A86E6F1}" destId="{E0DD31C1-A4F6-4D1F-87CB-7204B900546B}" srcOrd="1" destOrd="0" presId="urn:microsoft.com/office/officeart/2005/8/layout/process4"/>
    <dgm:cxn modelId="{5477A34F-1593-4D4B-9678-1E8487519FDB}" type="presParOf" srcId="{9F2147B1-1488-4808-A3D8-D02F6A86E6F1}" destId="{61EE2FB4-DE26-4F28-B3C8-9384541AFA62}" srcOrd="2" destOrd="0" presId="urn:microsoft.com/office/officeart/2005/8/layout/process4"/>
    <dgm:cxn modelId="{34305C31-004E-4EA9-8844-23380D3E23FA}" type="presParOf" srcId="{61EE2FB4-DE26-4F28-B3C8-9384541AFA62}" destId="{B00EA808-21CB-4569-A961-7AECA2A3228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BA74C6-5B34-432F-8463-917DECAEC45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accent0_3" csCatId="mainScheme" phldr="1"/>
      <dgm:spPr/>
      <dgm:t>
        <a:bodyPr/>
        <a:lstStyle/>
        <a:p>
          <a:endParaRPr lang="en-US"/>
        </a:p>
      </dgm:t>
    </dgm:pt>
    <dgm:pt modelId="{62033C68-5095-44A8-99A7-5365D6439971}">
      <dgm:prSet/>
      <dgm:spPr/>
      <dgm:t>
        <a:bodyPr/>
        <a:lstStyle/>
        <a:p>
          <a:pPr>
            <a:defRPr cap="all"/>
          </a:pPr>
          <a:r>
            <a:rPr lang="en-GB"/>
            <a:t>More efficiency and energy generation</a:t>
          </a:r>
          <a:endParaRPr lang="en-US"/>
        </a:p>
      </dgm:t>
    </dgm:pt>
    <dgm:pt modelId="{C256E77A-3AB2-40F3-B3B9-32D55DD0DF14}" type="parTrans" cxnId="{DA24A1D2-FBB3-4157-8024-FF672774080E}">
      <dgm:prSet/>
      <dgm:spPr/>
      <dgm:t>
        <a:bodyPr/>
        <a:lstStyle/>
        <a:p>
          <a:endParaRPr lang="en-US"/>
        </a:p>
      </dgm:t>
    </dgm:pt>
    <dgm:pt modelId="{FC3B406B-B323-42D3-9574-93F3EB26141E}" type="sibTrans" cxnId="{DA24A1D2-FBB3-4157-8024-FF672774080E}">
      <dgm:prSet/>
      <dgm:spPr/>
      <dgm:t>
        <a:bodyPr/>
        <a:lstStyle/>
        <a:p>
          <a:endParaRPr lang="en-US"/>
        </a:p>
      </dgm:t>
    </dgm:pt>
    <dgm:pt modelId="{94CF2B15-FAC7-4FF9-AD1E-025D4B37E878}">
      <dgm:prSet/>
      <dgm:spPr/>
      <dgm:t>
        <a:bodyPr/>
        <a:lstStyle/>
        <a:p>
          <a:pPr>
            <a:defRPr cap="all"/>
          </a:pPr>
          <a:r>
            <a:rPr lang="en-GB"/>
            <a:t>Decreases costs</a:t>
          </a:r>
          <a:endParaRPr lang="en-US"/>
        </a:p>
      </dgm:t>
    </dgm:pt>
    <dgm:pt modelId="{CE8FA97F-6395-4343-8F2B-A0A362D7139E}" type="parTrans" cxnId="{3A7F85FC-B4AB-4A60-A96C-43A25BA84D8F}">
      <dgm:prSet/>
      <dgm:spPr/>
      <dgm:t>
        <a:bodyPr/>
        <a:lstStyle/>
        <a:p>
          <a:endParaRPr lang="en-US"/>
        </a:p>
      </dgm:t>
    </dgm:pt>
    <dgm:pt modelId="{B260AE56-1568-4863-80C0-233A0C9CEAD0}" type="sibTrans" cxnId="{3A7F85FC-B4AB-4A60-A96C-43A25BA84D8F}">
      <dgm:prSet/>
      <dgm:spPr/>
      <dgm:t>
        <a:bodyPr/>
        <a:lstStyle/>
        <a:p>
          <a:endParaRPr lang="en-US"/>
        </a:p>
      </dgm:t>
    </dgm:pt>
    <dgm:pt modelId="{FCBECA89-CCAF-4C0A-9428-D1B6024314D3}">
      <dgm:prSet/>
      <dgm:spPr/>
      <dgm:t>
        <a:bodyPr/>
        <a:lstStyle/>
        <a:p>
          <a:pPr>
            <a:defRPr cap="all"/>
          </a:pPr>
          <a:r>
            <a:rPr lang="en-GB" dirty="0"/>
            <a:t>fights climate change</a:t>
          </a:r>
          <a:endParaRPr lang="en-US" dirty="0"/>
        </a:p>
      </dgm:t>
    </dgm:pt>
    <dgm:pt modelId="{F8A583AF-123D-4837-98D9-E0474AE0BD7C}" type="parTrans" cxnId="{3890D4D2-54A6-4BAA-9171-20C75DDCCB41}">
      <dgm:prSet/>
      <dgm:spPr/>
      <dgm:t>
        <a:bodyPr/>
        <a:lstStyle/>
        <a:p>
          <a:endParaRPr lang="en-US"/>
        </a:p>
      </dgm:t>
    </dgm:pt>
    <dgm:pt modelId="{C8C214FE-7436-49E8-9B8E-DE73ECE46C8F}" type="sibTrans" cxnId="{3890D4D2-54A6-4BAA-9171-20C75DDCCB41}">
      <dgm:prSet/>
      <dgm:spPr/>
      <dgm:t>
        <a:bodyPr/>
        <a:lstStyle/>
        <a:p>
          <a:endParaRPr lang="en-US"/>
        </a:p>
      </dgm:t>
    </dgm:pt>
    <dgm:pt modelId="{D398F6B9-3860-42C9-9E1F-9B19DDCBCE1A}" type="pres">
      <dgm:prSet presAssocID="{28BA74C6-5B34-432F-8463-917DECAEC45B}" presName="root" presStyleCnt="0">
        <dgm:presLayoutVars>
          <dgm:dir/>
          <dgm:resizeHandles val="exact"/>
        </dgm:presLayoutVars>
      </dgm:prSet>
      <dgm:spPr/>
    </dgm:pt>
    <dgm:pt modelId="{FC928A6D-730A-491D-8CD2-0C8B50706B93}" type="pres">
      <dgm:prSet presAssocID="{62033C68-5095-44A8-99A7-5365D6439971}" presName="compNode" presStyleCnt="0"/>
      <dgm:spPr/>
    </dgm:pt>
    <dgm:pt modelId="{273041AD-3AB9-413A-8E3D-DAFBA7195DA6}" type="pres">
      <dgm:prSet presAssocID="{62033C68-5095-44A8-99A7-5365D6439971}" presName="iconBgRect" presStyleLbl="bgShp" presStyleIdx="0" presStyleCnt="3"/>
      <dgm:spPr/>
    </dgm:pt>
    <dgm:pt modelId="{D0F87AC9-4FEB-47E9-BA66-B7E6C9B4E682}" type="pres">
      <dgm:prSet presAssocID="{62033C68-5095-44A8-99A7-5365D643997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ndmill"/>
        </a:ext>
      </dgm:extLst>
    </dgm:pt>
    <dgm:pt modelId="{A4D9C6FD-0B00-43AD-805E-6E1D52AB94C9}" type="pres">
      <dgm:prSet presAssocID="{62033C68-5095-44A8-99A7-5365D6439971}" presName="spaceRect" presStyleCnt="0"/>
      <dgm:spPr/>
    </dgm:pt>
    <dgm:pt modelId="{44BDA8B6-9702-4D51-8E0C-325EF3E1BDBB}" type="pres">
      <dgm:prSet presAssocID="{62033C68-5095-44A8-99A7-5365D6439971}" presName="textRect" presStyleLbl="revTx" presStyleIdx="0" presStyleCnt="3">
        <dgm:presLayoutVars>
          <dgm:chMax val="1"/>
          <dgm:chPref val="1"/>
        </dgm:presLayoutVars>
      </dgm:prSet>
      <dgm:spPr/>
    </dgm:pt>
    <dgm:pt modelId="{CE938F52-4BB0-4F87-85A3-3253826CF5EF}" type="pres">
      <dgm:prSet presAssocID="{FC3B406B-B323-42D3-9574-93F3EB26141E}" presName="sibTrans" presStyleCnt="0"/>
      <dgm:spPr/>
    </dgm:pt>
    <dgm:pt modelId="{8B490CAD-656B-4476-9452-A7B77A24789B}" type="pres">
      <dgm:prSet presAssocID="{94CF2B15-FAC7-4FF9-AD1E-025D4B37E878}" presName="compNode" presStyleCnt="0"/>
      <dgm:spPr/>
    </dgm:pt>
    <dgm:pt modelId="{2A4D23AF-8502-4C0F-A991-C39EC4EB6BE5}" type="pres">
      <dgm:prSet presAssocID="{94CF2B15-FAC7-4FF9-AD1E-025D4B37E878}" presName="iconBgRect" presStyleLbl="bgShp" presStyleIdx="1" presStyleCnt="3"/>
      <dgm:spPr/>
    </dgm:pt>
    <dgm:pt modelId="{EEA4E1CC-E184-4221-884A-34FFA51B0D3F}" type="pres">
      <dgm:prSet presAssocID="{94CF2B15-FAC7-4FF9-AD1E-025D4B37E87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Graph with Downward Trend"/>
        </a:ext>
      </dgm:extLst>
    </dgm:pt>
    <dgm:pt modelId="{FD26A056-E264-4308-94C6-EF825CBE03B2}" type="pres">
      <dgm:prSet presAssocID="{94CF2B15-FAC7-4FF9-AD1E-025D4B37E878}" presName="spaceRect" presStyleCnt="0"/>
      <dgm:spPr/>
    </dgm:pt>
    <dgm:pt modelId="{535A282A-D2B1-4C77-9231-5C60BEB0118E}" type="pres">
      <dgm:prSet presAssocID="{94CF2B15-FAC7-4FF9-AD1E-025D4B37E878}" presName="textRect" presStyleLbl="revTx" presStyleIdx="1" presStyleCnt="3">
        <dgm:presLayoutVars>
          <dgm:chMax val="1"/>
          <dgm:chPref val="1"/>
        </dgm:presLayoutVars>
      </dgm:prSet>
      <dgm:spPr/>
    </dgm:pt>
    <dgm:pt modelId="{D0AE0962-8C08-42F0-A2CE-3C67E820333E}" type="pres">
      <dgm:prSet presAssocID="{B260AE56-1568-4863-80C0-233A0C9CEAD0}" presName="sibTrans" presStyleCnt="0"/>
      <dgm:spPr/>
    </dgm:pt>
    <dgm:pt modelId="{927046F4-61F2-4559-9B32-A5F14DB157BB}" type="pres">
      <dgm:prSet presAssocID="{FCBECA89-CCAF-4C0A-9428-D1B6024314D3}" presName="compNode" presStyleCnt="0"/>
      <dgm:spPr/>
    </dgm:pt>
    <dgm:pt modelId="{AEEC3D2D-B413-4E4B-9737-7677892BBABB}" type="pres">
      <dgm:prSet presAssocID="{FCBECA89-CCAF-4C0A-9428-D1B6024314D3}" presName="iconBgRect" presStyleLbl="bgShp" presStyleIdx="2" presStyleCnt="3"/>
      <dgm:spPr/>
    </dgm:pt>
    <dgm:pt modelId="{0B7A518E-A802-4A2C-BA1A-041F1CA6D778}" type="pres">
      <dgm:prSet presAssocID="{FCBECA89-CCAF-4C0A-9428-D1B6024314D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otprint"/>
        </a:ext>
      </dgm:extLst>
    </dgm:pt>
    <dgm:pt modelId="{9FED9871-C7B6-4435-8E08-5019487D0800}" type="pres">
      <dgm:prSet presAssocID="{FCBECA89-CCAF-4C0A-9428-D1B6024314D3}" presName="spaceRect" presStyleCnt="0"/>
      <dgm:spPr/>
    </dgm:pt>
    <dgm:pt modelId="{422F8E4F-6492-48DA-AA5A-E514FAC0A994}" type="pres">
      <dgm:prSet presAssocID="{FCBECA89-CCAF-4C0A-9428-D1B6024314D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E3497630-17FA-46FF-A8EB-2E7519D8DB5C}" type="presOf" srcId="{94CF2B15-FAC7-4FF9-AD1E-025D4B37E878}" destId="{535A282A-D2B1-4C77-9231-5C60BEB0118E}" srcOrd="0" destOrd="0" presId="urn:microsoft.com/office/officeart/2018/5/layout/IconCircleLabelList"/>
    <dgm:cxn modelId="{12E4F041-435C-4A71-BBBE-30B6F8236225}" type="presOf" srcId="{FCBECA89-CCAF-4C0A-9428-D1B6024314D3}" destId="{422F8E4F-6492-48DA-AA5A-E514FAC0A994}" srcOrd="0" destOrd="0" presId="urn:microsoft.com/office/officeart/2018/5/layout/IconCircleLabelList"/>
    <dgm:cxn modelId="{7C821C83-E98E-4AFD-BE18-66F9A653D2F9}" type="presOf" srcId="{28BA74C6-5B34-432F-8463-917DECAEC45B}" destId="{D398F6B9-3860-42C9-9E1F-9B19DDCBCE1A}" srcOrd="0" destOrd="0" presId="urn:microsoft.com/office/officeart/2018/5/layout/IconCircleLabelList"/>
    <dgm:cxn modelId="{7F0200B5-4FA7-4FBF-AB4C-D58FD4E51E88}" type="presOf" srcId="{62033C68-5095-44A8-99A7-5365D6439971}" destId="{44BDA8B6-9702-4D51-8E0C-325EF3E1BDBB}" srcOrd="0" destOrd="0" presId="urn:microsoft.com/office/officeart/2018/5/layout/IconCircleLabelList"/>
    <dgm:cxn modelId="{DA24A1D2-FBB3-4157-8024-FF672774080E}" srcId="{28BA74C6-5B34-432F-8463-917DECAEC45B}" destId="{62033C68-5095-44A8-99A7-5365D6439971}" srcOrd="0" destOrd="0" parTransId="{C256E77A-3AB2-40F3-B3B9-32D55DD0DF14}" sibTransId="{FC3B406B-B323-42D3-9574-93F3EB26141E}"/>
    <dgm:cxn modelId="{3890D4D2-54A6-4BAA-9171-20C75DDCCB41}" srcId="{28BA74C6-5B34-432F-8463-917DECAEC45B}" destId="{FCBECA89-CCAF-4C0A-9428-D1B6024314D3}" srcOrd="2" destOrd="0" parTransId="{F8A583AF-123D-4837-98D9-E0474AE0BD7C}" sibTransId="{C8C214FE-7436-49E8-9B8E-DE73ECE46C8F}"/>
    <dgm:cxn modelId="{3A7F85FC-B4AB-4A60-A96C-43A25BA84D8F}" srcId="{28BA74C6-5B34-432F-8463-917DECAEC45B}" destId="{94CF2B15-FAC7-4FF9-AD1E-025D4B37E878}" srcOrd="1" destOrd="0" parTransId="{CE8FA97F-6395-4343-8F2B-A0A362D7139E}" sibTransId="{B260AE56-1568-4863-80C0-233A0C9CEAD0}"/>
    <dgm:cxn modelId="{65E941FC-D2E2-4A7D-AA75-A2BD4A08F244}" type="presParOf" srcId="{D398F6B9-3860-42C9-9E1F-9B19DDCBCE1A}" destId="{FC928A6D-730A-491D-8CD2-0C8B50706B93}" srcOrd="0" destOrd="0" presId="urn:microsoft.com/office/officeart/2018/5/layout/IconCircleLabelList"/>
    <dgm:cxn modelId="{B9EFC52D-81B9-4B14-B1F3-D7AFE9ED47A6}" type="presParOf" srcId="{FC928A6D-730A-491D-8CD2-0C8B50706B93}" destId="{273041AD-3AB9-413A-8E3D-DAFBA7195DA6}" srcOrd="0" destOrd="0" presId="urn:microsoft.com/office/officeart/2018/5/layout/IconCircleLabelList"/>
    <dgm:cxn modelId="{C3B68A9B-A02B-420E-BC57-620CC6068223}" type="presParOf" srcId="{FC928A6D-730A-491D-8CD2-0C8B50706B93}" destId="{D0F87AC9-4FEB-47E9-BA66-B7E6C9B4E682}" srcOrd="1" destOrd="0" presId="urn:microsoft.com/office/officeart/2018/5/layout/IconCircleLabelList"/>
    <dgm:cxn modelId="{F4705670-5732-4B73-831C-FFBC9FDB2533}" type="presParOf" srcId="{FC928A6D-730A-491D-8CD2-0C8B50706B93}" destId="{A4D9C6FD-0B00-43AD-805E-6E1D52AB94C9}" srcOrd="2" destOrd="0" presId="urn:microsoft.com/office/officeart/2018/5/layout/IconCircleLabelList"/>
    <dgm:cxn modelId="{0E1A0539-A51C-445B-AE7D-F4D40EF566F5}" type="presParOf" srcId="{FC928A6D-730A-491D-8CD2-0C8B50706B93}" destId="{44BDA8B6-9702-4D51-8E0C-325EF3E1BDBB}" srcOrd="3" destOrd="0" presId="urn:microsoft.com/office/officeart/2018/5/layout/IconCircleLabelList"/>
    <dgm:cxn modelId="{0ABA8976-22A8-4FE6-B5A7-734838C49A88}" type="presParOf" srcId="{D398F6B9-3860-42C9-9E1F-9B19DDCBCE1A}" destId="{CE938F52-4BB0-4F87-85A3-3253826CF5EF}" srcOrd="1" destOrd="0" presId="urn:microsoft.com/office/officeart/2018/5/layout/IconCircleLabelList"/>
    <dgm:cxn modelId="{2EE45AE2-CF02-46E7-8354-E2DB09670D36}" type="presParOf" srcId="{D398F6B9-3860-42C9-9E1F-9B19DDCBCE1A}" destId="{8B490CAD-656B-4476-9452-A7B77A24789B}" srcOrd="2" destOrd="0" presId="urn:microsoft.com/office/officeart/2018/5/layout/IconCircleLabelList"/>
    <dgm:cxn modelId="{F8FB0827-C15A-4DDD-911F-E11CFAF97915}" type="presParOf" srcId="{8B490CAD-656B-4476-9452-A7B77A24789B}" destId="{2A4D23AF-8502-4C0F-A991-C39EC4EB6BE5}" srcOrd="0" destOrd="0" presId="urn:microsoft.com/office/officeart/2018/5/layout/IconCircleLabelList"/>
    <dgm:cxn modelId="{E6F480CA-88C8-41D4-8AD5-E86B4B645CC2}" type="presParOf" srcId="{8B490CAD-656B-4476-9452-A7B77A24789B}" destId="{EEA4E1CC-E184-4221-884A-34FFA51B0D3F}" srcOrd="1" destOrd="0" presId="urn:microsoft.com/office/officeart/2018/5/layout/IconCircleLabelList"/>
    <dgm:cxn modelId="{3258578A-1D2D-42EB-B1FD-5F193F4D2680}" type="presParOf" srcId="{8B490CAD-656B-4476-9452-A7B77A24789B}" destId="{FD26A056-E264-4308-94C6-EF825CBE03B2}" srcOrd="2" destOrd="0" presId="urn:microsoft.com/office/officeart/2018/5/layout/IconCircleLabelList"/>
    <dgm:cxn modelId="{6CC123E9-7B4D-4A7F-8A24-C2DC246D8EB3}" type="presParOf" srcId="{8B490CAD-656B-4476-9452-A7B77A24789B}" destId="{535A282A-D2B1-4C77-9231-5C60BEB0118E}" srcOrd="3" destOrd="0" presId="urn:microsoft.com/office/officeart/2018/5/layout/IconCircleLabelList"/>
    <dgm:cxn modelId="{4471FB7B-8663-4171-9DED-470E4A815808}" type="presParOf" srcId="{D398F6B9-3860-42C9-9E1F-9B19DDCBCE1A}" destId="{D0AE0962-8C08-42F0-A2CE-3C67E820333E}" srcOrd="3" destOrd="0" presId="urn:microsoft.com/office/officeart/2018/5/layout/IconCircleLabelList"/>
    <dgm:cxn modelId="{A763761E-9836-44DF-9047-79B9DD3B250F}" type="presParOf" srcId="{D398F6B9-3860-42C9-9E1F-9B19DDCBCE1A}" destId="{927046F4-61F2-4559-9B32-A5F14DB157BB}" srcOrd="4" destOrd="0" presId="urn:microsoft.com/office/officeart/2018/5/layout/IconCircleLabelList"/>
    <dgm:cxn modelId="{7ADD7AD6-9FFB-4537-8ABD-76C1703FA076}" type="presParOf" srcId="{927046F4-61F2-4559-9B32-A5F14DB157BB}" destId="{AEEC3D2D-B413-4E4B-9737-7677892BBABB}" srcOrd="0" destOrd="0" presId="urn:microsoft.com/office/officeart/2018/5/layout/IconCircleLabelList"/>
    <dgm:cxn modelId="{57838614-86B7-4113-9654-F52B4DD9D968}" type="presParOf" srcId="{927046F4-61F2-4559-9B32-A5F14DB157BB}" destId="{0B7A518E-A802-4A2C-BA1A-041F1CA6D778}" srcOrd="1" destOrd="0" presId="urn:microsoft.com/office/officeart/2018/5/layout/IconCircleLabelList"/>
    <dgm:cxn modelId="{1F772C99-FEF5-45B0-AA73-B9DF0FC4026D}" type="presParOf" srcId="{927046F4-61F2-4559-9B32-A5F14DB157BB}" destId="{9FED9871-C7B6-4435-8E08-5019487D0800}" srcOrd="2" destOrd="0" presId="urn:microsoft.com/office/officeart/2018/5/layout/IconCircleLabelList"/>
    <dgm:cxn modelId="{198EFA9B-9D37-49E6-9ED9-C7F218922BEA}" type="presParOf" srcId="{927046F4-61F2-4559-9B32-A5F14DB157BB}" destId="{422F8E4F-6492-48DA-AA5A-E514FAC0A994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BA1275-B5DC-47E7-83EF-A4D395039FB5}">
      <dsp:nvSpPr>
        <dsp:cNvPr id="0" name=""/>
        <dsp:cNvSpPr/>
      </dsp:nvSpPr>
      <dsp:spPr>
        <a:xfrm>
          <a:off x="1209" y="1140451"/>
          <a:ext cx="2829594" cy="141479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noProof="0" dirty="0"/>
            <a:t>Fossil fuels combustion </a:t>
          </a:r>
          <a:r>
            <a:rPr lang="en-GB" sz="2900" kern="1200" noProof="0" dirty="0">
              <a:sym typeface="Wingdings" panose="05000000000000000000" pitchFamily="2" charset="2"/>
            </a:rPr>
            <a:t></a:t>
          </a:r>
          <a:r>
            <a:rPr lang="en-GB" sz="2900" kern="1200" noProof="0" dirty="0"/>
            <a:t> 50% electricity  </a:t>
          </a:r>
        </a:p>
      </dsp:txBody>
      <dsp:txXfrm>
        <a:off x="42647" y="1181889"/>
        <a:ext cx="2746718" cy="1331921"/>
      </dsp:txXfrm>
    </dsp:sp>
    <dsp:sp modelId="{34ED68D0-138E-4E14-B034-EE9F07871627}">
      <dsp:nvSpPr>
        <dsp:cNvPr id="0" name=""/>
        <dsp:cNvSpPr/>
      </dsp:nvSpPr>
      <dsp:spPr>
        <a:xfrm>
          <a:off x="3538202" y="1140451"/>
          <a:ext cx="2829594" cy="1414797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noProof="0" dirty="0"/>
            <a:t>407.4 ppm of C0</a:t>
          </a:r>
          <a:r>
            <a:rPr lang="en-GB" sz="2900" kern="1200" baseline="-25000" noProof="0" dirty="0"/>
            <a:t>2</a:t>
          </a:r>
          <a:endParaRPr lang="en-GB" sz="2900" kern="1200" noProof="0" dirty="0"/>
        </a:p>
      </dsp:txBody>
      <dsp:txXfrm>
        <a:off x="3579640" y="1181889"/>
        <a:ext cx="2746718" cy="1331921"/>
      </dsp:txXfrm>
    </dsp:sp>
    <dsp:sp modelId="{1A082C72-8EC6-46B1-944C-467396091A2E}">
      <dsp:nvSpPr>
        <dsp:cNvPr id="0" name=""/>
        <dsp:cNvSpPr/>
      </dsp:nvSpPr>
      <dsp:spPr>
        <a:xfrm>
          <a:off x="7075196" y="1140451"/>
          <a:ext cx="2829594" cy="1414797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noProof="0" dirty="0"/>
            <a:t>Greenhouse effect</a:t>
          </a:r>
        </a:p>
      </dsp:txBody>
      <dsp:txXfrm>
        <a:off x="7116634" y="1181889"/>
        <a:ext cx="2746718" cy="13319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FD97C6-0BF4-4645-A61F-2B1F4B60FD67}">
      <dsp:nvSpPr>
        <dsp:cNvPr id="0" name=""/>
        <dsp:cNvSpPr/>
      </dsp:nvSpPr>
      <dsp:spPr>
        <a:xfrm>
          <a:off x="0" y="2009220"/>
          <a:ext cx="9509124" cy="131826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/>
            <a:t>Aeroelasticity and aerodynamics optimized</a:t>
          </a:r>
          <a:endParaRPr lang="en-US" sz="4000" kern="1200"/>
        </a:p>
      </dsp:txBody>
      <dsp:txXfrm>
        <a:off x="0" y="2009220"/>
        <a:ext cx="9509124" cy="1318266"/>
      </dsp:txXfrm>
    </dsp:sp>
    <dsp:sp modelId="{B00EA808-21CB-4569-A961-7AECA2A32287}">
      <dsp:nvSpPr>
        <dsp:cNvPr id="0" name=""/>
        <dsp:cNvSpPr/>
      </dsp:nvSpPr>
      <dsp:spPr>
        <a:xfrm rot="10800000">
          <a:off x="0" y="1501"/>
          <a:ext cx="9509124" cy="2027493"/>
        </a:xfrm>
        <a:prstGeom prst="upArrowCallou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/>
            <a:t>Fluid-Structure Interaction simulation</a:t>
          </a:r>
          <a:endParaRPr lang="en-US" sz="4000" kern="1200"/>
        </a:p>
      </dsp:txBody>
      <dsp:txXfrm rot="10800000">
        <a:off x="0" y="1501"/>
        <a:ext cx="9509124" cy="13174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3041AD-3AB9-413A-8E3D-DAFBA7195DA6}">
      <dsp:nvSpPr>
        <dsp:cNvPr id="0" name=""/>
        <dsp:cNvSpPr/>
      </dsp:nvSpPr>
      <dsp:spPr>
        <a:xfrm>
          <a:off x="599625" y="233922"/>
          <a:ext cx="1852875" cy="185287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F87AC9-4FEB-47E9-BA66-B7E6C9B4E682}">
      <dsp:nvSpPr>
        <dsp:cNvPr id="0" name=""/>
        <dsp:cNvSpPr/>
      </dsp:nvSpPr>
      <dsp:spPr>
        <a:xfrm>
          <a:off x="994500" y="628797"/>
          <a:ext cx="1063125" cy="10631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BDA8B6-9702-4D51-8E0C-325EF3E1BDBB}">
      <dsp:nvSpPr>
        <dsp:cNvPr id="0" name=""/>
        <dsp:cNvSpPr/>
      </dsp:nvSpPr>
      <dsp:spPr>
        <a:xfrm>
          <a:off x="7313" y="2663922"/>
          <a:ext cx="30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2500" kern="1200"/>
            <a:t>More efficiency and energy generation</a:t>
          </a:r>
          <a:endParaRPr lang="en-US" sz="2500" kern="1200"/>
        </a:p>
      </dsp:txBody>
      <dsp:txXfrm>
        <a:off x="7313" y="2663922"/>
        <a:ext cx="3037500" cy="720000"/>
      </dsp:txXfrm>
    </dsp:sp>
    <dsp:sp modelId="{2A4D23AF-8502-4C0F-A991-C39EC4EB6BE5}">
      <dsp:nvSpPr>
        <dsp:cNvPr id="0" name=""/>
        <dsp:cNvSpPr/>
      </dsp:nvSpPr>
      <dsp:spPr>
        <a:xfrm>
          <a:off x="4168688" y="233922"/>
          <a:ext cx="1852875" cy="185287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A4E1CC-E184-4221-884A-34FFA51B0D3F}">
      <dsp:nvSpPr>
        <dsp:cNvPr id="0" name=""/>
        <dsp:cNvSpPr/>
      </dsp:nvSpPr>
      <dsp:spPr>
        <a:xfrm>
          <a:off x="4563563" y="628797"/>
          <a:ext cx="1063125" cy="10631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5A282A-D2B1-4C77-9231-5C60BEB0118E}">
      <dsp:nvSpPr>
        <dsp:cNvPr id="0" name=""/>
        <dsp:cNvSpPr/>
      </dsp:nvSpPr>
      <dsp:spPr>
        <a:xfrm>
          <a:off x="3576376" y="2663922"/>
          <a:ext cx="30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2500" kern="1200"/>
            <a:t>Decreases costs</a:t>
          </a:r>
          <a:endParaRPr lang="en-US" sz="2500" kern="1200"/>
        </a:p>
      </dsp:txBody>
      <dsp:txXfrm>
        <a:off x="3576376" y="2663922"/>
        <a:ext cx="3037500" cy="720000"/>
      </dsp:txXfrm>
    </dsp:sp>
    <dsp:sp modelId="{AEEC3D2D-B413-4E4B-9737-7677892BBABB}">
      <dsp:nvSpPr>
        <dsp:cNvPr id="0" name=""/>
        <dsp:cNvSpPr/>
      </dsp:nvSpPr>
      <dsp:spPr>
        <a:xfrm>
          <a:off x="7737751" y="233922"/>
          <a:ext cx="1852875" cy="1852875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7A518E-A802-4A2C-BA1A-041F1CA6D778}">
      <dsp:nvSpPr>
        <dsp:cNvPr id="0" name=""/>
        <dsp:cNvSpPr/>
      </dsp:nvSpPr>
      <dsp:spPr>
        <a:xfrm>
          <a:off x="8132626" y="628797"/>
          <a:ext cx="1063125" cy="10631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2F8E4F-6492-48DA-AA5A-E514FAC0A994}">
      <dsp:nvSpPr>
        <dsp:cNvPr id="0" name=""/>
        <dsp:cNvSpPr/>
      </dsp:nvSpPr>
      <dsp:spPr>
        <a:xfrm>
          <a:off x="7145438" y="2663922"/>
          <a:ext cx="303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2500" kern="1200" dirty="0"/>
            <a:t>fights climate change</a:t>
          </a:r>
          <a:endParaRPr lang="en-US" sz="2500" kern="1200" dirty="0"/>
        </a:p>
      </dsp:txBody>
      <dsp:txXfrm>
        <a:off x="7145438" y="2663922"/>
        <a:ext cx="30375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6F217D34-9402-4205-BE54-8D8676C6B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2870A-855C-4C85-8E90-F5E2D66A4760}" type="datetime1">
              <a:rPr lang="es-ES"/>
              <a:pPr>
                <a:defRPr/>
              </a:pPr>
              <a:t>11/11/2019</a:t>
            </a:fld>
            <a:endParaRPr lang="es-ES" dirty="0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1340212B-574E-41A7-BD0E-1D2A1715A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D15870AD-05B6-4FDC-9E8C-E7492FA89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DEDC8-1948-4047-8D2A-1F358B9384F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37120800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B0EEB8B8-01A5-4155-ABD7-884BE2197E8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13A7EDAA-4A21-4F59-9662-44C9FD30D3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2582E01B-479E-455A-A5C4-A93291FFEB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CF2394-A128-4C6D-B759-1D89FA9594B7}" type="datetime1">
              <a:rPr lang="es-ES"/>
              <a:pPr>
                <a:defRPr/>
              </a:pPr>
              <a:t>11/11/2019</a:t>
            </a:fld>
            <a:endParaRPr lang="es-ES" dirty="0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2C2721B6-D730-4A6E-876C-2603834C64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09A13049-498E-410F-A708-82854798D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DF3A175-27E8-4D6C-BB71-DFF4E1FEBB00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 spd="slow"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pc.edu/ca" TargetMode="External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Un atardecer en el mar&#10;&#10;Descripción generada automáticamente">
            <a:extLst>
              <a:ext uri="{FF2B5EF4-FFF2-40B4-BE49-F238E27FC236}">
                <a16:creationId xmlns:a16="http://schemas.microsoft.com/office/drawing/2014/main" id="{3B1BED32-F48B-4F2F-96A3-4C5D69F30B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3 Título">
            <a:extLst>
              <a:ext uri="{FF2B5EF4-FFF2-40B4-BE49-F238E27FC236}">
                <a16:creationId xmlns:a16="http://schemas.microsoft.com/office/drawing/2014/main" id="{07F2813A-7B1F-4830-8E2E-1F6EEB26E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480080"/>
            <a:ext cx="10901362" cy="849312"/>
          </a:xfrm>
        </p:spPr>
        <p:txBody>
          <a:bodyPr rtlCol="0">
            <a:normAutofit fontScale="90000"/>
          </a:bodyPr>
          <a:lstStyle/>
          <a:p>
            <a:br>
              <a:rPr lang="ca-ES" b="1" dirty="0"/>
            </a:br>
            <a:br>
              <a:rPr lang="en-GB" b="1" dirty="0"/>
            </a:br>
            <a:r>
              <a:rPr lang="en-US" sz="6000" b="1" dirty="0">
                <a:highlight>
                  <a:srgbClr val="C0C0C0"/>
                </a:highlight>
              </a:rPr>
              <a:t>The importance of computational mechanics for climate change </a:t>
            </a:r>
            <a:endParaRPr lang="ca-ES" sz="6000" b="1" dirty="0">
              <a:highlight>
                <a:srgbClr val="C0C0C0"/>
              </a:highlight>
            </a:endParaRPr>
          </a:p>
        </p:txBody>
      </p:sp>
      <p:sp>
        <p:nvSpPr>
          <p:cNvPr id="2" name="1 Marcador de número de diapositiva">
            <a:extLst>
              <a:ext uri="{FF2B5EF4-FFF2-40B4-BE49-F238E27FC236}">
                <a16:creationId xmlns:a16="http://schemas.microsoft.com/office/drawing/2014/main" id="{CE57CFBB-2BD5-47EC-93E7-4CEECB6BB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pPr>
              <a:defRPr/>
            </a:pPr>
            <a:fld id="{181A0AFF-747C-467D-9D9B-5103D6C7832C}" type="slidenum">
              <a:rPr lang="es-ES" smtClean="0"/>
              <a:pPr>
                <a:defRPr/>
              </a:pPr>
              <a:t>1</a:t>
            </a:fld>
            <a:endParaRPr lang="es-ES" dirty="0"/>
          </a:p>
        </p:txBody>
      </p:sp>
      <p:sp>
        <p:nvSpPr>
          <p:cNvPr id="3080" name="CuadroTexto 2">
            <a:extLst>
              <a:ext uri="{FF2B5EF4-FFF2-40B4-BE49-F238E27FC236}">
                <a16:creationId xmlns:a16="http://schemas.microsoft.com/office/drawing/2014/main" id="{124C7C49-A81D-44CC-9159-38356470B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0026" y="5313957"/>
            <a:ext cx="3762374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s-ES" altLang="es-ES" sz="1800" b="1"/>
              <a:t>Diego Roldán Uhrlep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en-US" altLang="es-ES" sz="1800" b="1"/>
              <a:t>Numerical Methods in Engineering </a:t>
            </a:r>
            <a:r>
              <a:rPr lang="es-ES" altLang="es-ES" sz="1800" b="1"/>
              <a:t>Universitat Politècnica de Catalunya</a:t>
            </a:r>
            <a:endParaRPr lang="es-ES" altLang="es-ES" sz="1800" b="1" dirty="0"/>
          </a:p>
        </p:txBody>
      </p:sp>
      <p:pic>
        <p:nvPicPr>
          <p:cNvPr id="1026" name="Picture 2">
            <a:hlinkClick r:id="rId3"/>
            <a:extLst>
              <a:ext uri="{FF2B5EF4-FFF2-40B4-BE49-F238E27FC236}">
                <a16:creationId xmlns:a16="http://schemas.microsoft.com/office/drawing/2014/main" id="{5D620AC7-BFF9-4B43-8FC8-EB8AAA0C4F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-22225"/>
            <a:ext cx="114300" cy="11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067436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65C48D-97BA-4590-BD72-AA8BE9606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914737"/>
            <a:ext cx="7772400" cy="1012806"/>
          </a:xfrm>
          <a:solidFill>
            <a:srgbClr val="FFFFFF">
              <a:alpha val="10000"/>
            </a:srgbClr>
          </a:solidFill>
          <a:ln w="25400" cap="sq">
            <a:solidFill>
              <a:schemeClr val="tx1"/>
            </a:solidFill>
            <a:miter lim="800000"/>
          </a:ln>
        </p:spPr>
        <p:txBody>
          <a:bodyPr>
            <a:normAutofit/>
          </a:bodyPr>
          <a:lstStyle/>
          <a:p>
            <a:r>
              <a:rPr lang="en-GB" sz="3500" dirty="0"/>
              <a:t>CLIMATE CHANGE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E720096-E676-4137-B850-8669E7C11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A10DEDC8-1948-4047-8D2A-1F358B9384F4}" type="slidenum">
              <a:rPr lang="es-ES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  <a:defRPr/>
              </a:pPr>
              <a:t>2</a:t>
            </a:fld>
            <a:endParaRPr lang="es-ES">
              <a:solidFill>
                <a:schemeClr val="tx1">
                  <a:alpha val="80000"/>
                </a:schemeClr>
              </a:solidFill>
            </a:endParaRPr>
          </a:p>
        </p:txBody>
      </p:sp>
      <p:graphicFrame>
        <p:nvGraphicFramePr>
          <p:cNvPr id="6" name="Marcador de contenido 2">
            <a:extLst>
              <a:ext uri="{FF2B5EF4-FFF2-40B4-BE49-F238E27FC236}">
                <a16:creationId xmlns:a16="http://schemas.microsoft.com/office/drawing/2014/main" id="{FF6F529A-50D3-409F-B7C0-76B98D0FD1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8252758"/>
              </p:ext>
            </p:extLst>
          </p:nvPr>
        </p:nvGraphicFramePr>
        <p:xfrm>
          <a:off x="1250577" y="2391335"/>
          <a:ext cx="9906000" cy="369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0172474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1">
            <a:extLst>
              <a:ext uri="{FF2B5EF4-FFF2-40B4-BE49-F238E27FC236}">
                <a16:creationId xmlns:a16="http://schemas.microsoft.com/office/drawing/2014/main" id="{AEB58B5C-F9FC-4475-9A4F-759CF49F5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16830"/>
            <a:ext cx="10515600" cy="93268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THE SOLUTION:</a:t>
            </a:r>
            <a:b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RENEWABLE ENERGIES</a:t>
            </a:r>
          </a:p>
        </p:txBody>
      </p:sp>
      <p:pic>
        <p:nvPicPr>
          <p:cNvPr id="11" name="Marcador de contenido 10" descr="Molino de viento en la montaña&#10;&#10;Descripción generada automáticamente">
            <a:extLst>
              <a:ext uri="{FF2B5EF4-FFF2-40B4-BE49-F238E27FC236}">
                <a16:creationId xmlns:a16="http://schemas.microsoft.com/office/drawing/2014/main" id="{7A0E413A-54A7-4217-8DC8-85E54F30EB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48" t="9091" r="524"/>
          <a:stretch/>
        </p:blipFill>
        <p:spPr>
          <a:xfrm>
            <a:off x="0" y="0"/>
            <a:ext cx="12192000" cy="4578279"/>
          </a:xfrm>
          <a:prstGeom prst="rect">
            <a:avLst/>
          </a:prstGeom>
        </p:spPr>
      </p:pic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DC2279B-F29A-4E94-BC8B-1405CBEFB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A10DEDC8-1948-4047-8D2A-1F358B9384F4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06934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0B34A0-B11D-4914-BD13-9D2D964A2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914737"/>
            <a:ext cx="7772400" cy="1012806"/>
          </a:xfrm>
          <a:solidFill>
            <a:srgbClr val="FFFFFF">
              <a:alpha val="10000"/>
            </a:srgbClr>
          </a:solidFill>
          <a:ln w="25400" cap="sq">
            <a:solidFill>
              <a:schemeClr val="tx1"/>
            </a:solidFill>
            <a:miter lim="800000"/>
          </a:ln>
        </p:spPr>
        <p:txBody>
          <a:bodyPr>
            <a:normAutofit/>
          </a:bodyPr>
          <a:lstStyle/>
          <a:p>
            <a:r>
              <a:rPr lang="en-GB" sz="2800" dirty="0"/>
              <a:t>COMPUTATIONAL MECHANICS in WIND ENERGY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14127CD-6098-4BD8-8C6A-584F16E3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A10DEDC8-1948-4047-8D2A-1F358B9384F4}" type="slidenum">
              <a:rPr lang="es-ES">
                <a:solidFill>
                  <a:schemeClr val="tx1">
                    <a:alpha val="80000"/>
                  </a:schemeClr>
                </a:solidFill>
              </a:rPr>
              <a:pPr>
                <a:spcAft>
                  <a:spcPts val="600"/>
                </a:spcAft>
                <a:defRPr/>
              </a:pPr>
              <a:t>4</a:t>
            </a:fld>
            <a:endParaRPr lang="es-ES">
              <a:solidFill>
                <a:schemeClr val="tx1">
                  <a:alpha val="80000"/>
                </a:schemeClr>
              </a:solidFill>
            </a:endParaRPr>
          </a:p>
        </p:txBody>
      </p:sp>
      <p:graphicFrame>
        <p:nvGraphicFramePr>
          <p:cNvPr id="13" name="Marcador de contenido 2">
            <a:extLst>
              <a:ext uri="{FF2B5EF4-FFF2-40B4-BE49-F238E27FC236}">
                <a16:creationId xmlns:a16="http://schemas.microsoft.com/office/drawing/2014/main" id="{0C48B43F-537E-47D2-9679-C69914200B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9789561"/>
              </p:ext>
            </p:extLst>
          </p:nvPr>
        </p:nvGraphicFramePr>
        <p:xfrm>
          <a:off x="1341438" y="2477452"/>
          <a:ext cx="9509125" cy="3328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5388154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D69DAD-ED2C-4714-82F4-1CF4DB657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anchor="ctr">
            <a:normAutofit/>
          </a:bodyPr>
          <a:lstStyle/>
          <a:p>
            <a:r>
              <a:rPr lang="en-GB" dirty="0"/>
              <a:t>BENEFITS</a:t>
            </a: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0E8B25D-7FF6-4343-8A00-A07C806B9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A10DEDC8-1948-4047-8D2A-1F358B9384F4}" type="slidenum">
              <a:rPr lang="es-ES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  <a:defRPr/>
              </a:pPr>
              <a:t>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Marcador de contenido 2">
            <a:extLst>
              <a:ext uri="{FF2B5EF4-FFF2-40B4-BE49-F238E27FC236}">
                <a16:creationId xmlns:a16="http://schemas.microsoft.com/office/drawing/2014/main" id="{15E1B407-5544-454E-8D6A-BA41FCC0FB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2139466"/>
              </p:ext>
            </p:extLst>
          </p:nvPr>
        </p:nvGraphicFramePr>
        <p:xfrm>
          <a:off x="1000874" y="2385390"/>
          <a:ext cx="10190252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3725770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70</Words>
  <Application>Microsoft Office PowerPoint</Application>
  <PresentationFormat>Panorámica</PresentationFormat>
  <Paragraphs>20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Tema de Office</vt:lpstr>
      <vt:lpstr>  The importance of computational mechanics for climate change </vt:lpstr>
      <vt:lpstr>CLIMATE CHANGE</vt:lpstr>
      <vt:lpstr>THE SOLUTION: RENEWABLE ENERGIES</vt:lpstr>
      <vt:lpstr>COMPUTATIONAL MECHANICS in WIND ENERGY</vt:lpstr>
      <vt:lpstr>BENEFITS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importance of computational mechanics for climate change </dc:title>
  <dc:creator>Diego Roldán Uhrlep</dc:creator>
  <cp:lastModifiedBy>Diego Roldán Uhrlep</cp:lastModifiedBy>
  <cp:revision>7</cp:revision>
  <dcterms:created xsi:type="dcterms:W3CDTF">2019-11-11T00:03:51Z</dcterms:created>
  <dcterms:modified xsi:type="dcterms:W3CDTF">2019-11-11T23:20:28Z</dcterms:modified>
</cp:coreProperties>
</file>